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3"/>
  </p:notesMasterIdLst>
  <p:sldIdLst>
    <p:sldId id="430" r:id="rId2"/>
  </p:sldIdLst>
  <p:sldSz cx="9144000" cy="6858000" type="screen4x3"/>
  <p:notesSz cx="6858000" cy="9144000"/>
  <p:defaultTextStyle>
    <a:defPPr>
      <a:defRPr lang="he-IL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33"/>
    <a:srgbClr val="FF66FF"/>
    <a:srgbClr val="009900"/>
    <a:srgbClr val="FF9900"/>
    <a:srgbClr val="FFFF99"/>
    <a:srgbClr val="FF3300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snapVertSplitter="1" vertBarState="minimized" horzBarState="maximized">
    <p:restoredLeft sz="15620"/>
    <p:restoredTop sz="94660"/>
  </p:normalViewPr>
  <p:slideViewPr>
    <p:cSldViewPr snapToGrid="0">
      <p:cViewPr>
        <p:scale>
          <a:sx n="100" d="100"/>
          <a:sy n="100" d="100"/>
        </p:scale>
        <p:origin x="-882" y="-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effectLst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2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1588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effectLst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0900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32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32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388620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ffectLst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2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1588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effectLst/>
              </a:defRPr>
            </a:lvl1pPr>
          </a:lstStyle>
          <a:p>
            <a:pPr>
              <a:defRPr/>
            </a:pPr>
            <a:fld id="{CDB4BA2B-14AE-4C7A-BAD0-BE4C8A442694}" type="slidenum">
              <a:rPr lang="he-IL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173042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he-I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56959C-A077-48A5-8C48-43C407AF3151}" type="slidenum">
              <a:rPr lang="he-IL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90347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B451E5-864A-477D-BE4B-9B31D6109425}" type="slidenum">
              <a:rPr lang="he-IL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90727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FC78E7-5E74-4994-AC3B-99A3F1FC3929}" type="slidenum">
              <a:rPr lang="he-IL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81278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5331B5-4759-4738-8026-56AC4E89DBDF}" type="slidenum">
              <a:rPr lang="he-IL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10311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CCD58E-75F6-43A7-B9B5-BE3C6F615A50}" type="slidenum">
              <a:rPr lang="he-IL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52734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0762E2-C103-4D8C-B390-B678C7D775EB}" type="slidenum">
              <a:rPr lang="he-IL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47137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0AC58C-2703-4369-AC96-6C71ED195F7F}" type="slidenum">
              <a:rPr lang="he-IL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28592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9A4063-3CEE-4B3E-A189-DF13F56C5726}" type="slidenum">
              <a:rPr lang="he-IL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57943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he-IL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582DB1-5393-4B22-81C5-7AD8FF7A3EF7}" type="slidenum">
              <a:rPr lang="he-IL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86736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B9FB8B-DE7D-4E48-8E04-3BED368BCC85}" type="slidenum">
              <a:rPr lang="he-IL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78281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B0F494-91A0-4AFE-BDD7-38E35AA40707}" type="slidenum">
              <a:rPr lang="he-IL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85514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Title and Diagram or Organization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SmartArt Placeholder 2"/>
          <p:cNvSpPr>
            <a:spLocks noGrp="1"/>
          </p:cNvSpPr>
          <p:nvPr>
            <p:ph type="dgm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he-IL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83FE1B-5A2F-4446-8F85-1080E0FDE02E}" type="slidenum">
              <a:rPr lang="he-IL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12478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476887-BE29-4FBF-AAD8-3001401F410B}" type="slidenum">
              <a:rPr lang="he-IL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86094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he-IL" smtClean="0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he-IL" smtClean="0"/>
              <a:t>Click to edit Master text styles</a:t>
            </a:r>
          </a:p>
          <a:p>
            <a:pPr lvl="1"/>
            <a:r>
              <a:rPr lang="en-US" altLang="he-IL" smtClean="0"/>
              <a:t>Second level</a:t>
            </a:r>
          </a:p>
          <a:p>
            <a:pPr lvl="2"/>
            <a:r>
              <a:rPr lang="en-US" altLang="he-IL" smtClean="0"/>
              <a:t>Third level</a:t>
            </a:r>
          </a:p>
          <a:p>
            <a:pPr lvl="3"/>
            <a:r>
              <a:rPr lang="en-US" altLang="he-IL" smtClean="0"/>
              <a:t>Fourth level</a:t>
            </a:r>
          </a:p>
          <a:p>
            <a:pPr lvl="4"/>
            <a:r>
              <a:rPr lang="en-US" altLang="he-IL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>
              <a:defRPr sz="1400">
                <a:effectLst/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rtl="0">
              <a:defRPr sz="1400">
                <a:effectLst/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rtl="0">
              <a:defRPr sz="1400">
                <a:effectLst/>
              </a:defRPr>
            </a:lvl1pPr>
          </a:lstStyle>
          <a:p>
            <a:pPr>
              <a:defRPr/>
            </a:pPr>
            <a:fld id="{86BA389E-A1C5-4A65-BAC9-939D88B0E17D}" type="slidenum">
              <a:rPr lang="he-IL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  <p:sldLayoutId id="2147483852" r:id="rId12"/>
    <p:sldLayoutId id="2147483853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bg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bg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bg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794" name="Group 9"/>
          <p:cNvGrpSpPr>
            <a:grpSpLocks/>
          </p:cNvGrpSpPr>
          <p:nvPr/>
        </p:nvGrpSpPr>
        <p:grpSpPr bwMode="auto">
          <a:xfrm>
            <a:off x="122238" y="96838"/>
            <a:ext cx="9101137" cy="6692900"/>
            <a:chOff x="122022" y="98018"/>
            <a:chExt cx="9101228" cy="6691720"/>
          </a:xfrm>
        </p:grpSpPr>
        <p:pic>
          <p:nvPicPr>
            <p:cNvPr id="33795" name="Picture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419" t="2606" r="-240" b="13422"/>
            <a:stretch>
              <a:fillRect/>
            </a:stretch>
          </p:blipFill>
          <p:spPr bwMode="auto">
            <a:xfrm>
              <a:off x="174606" y="267733"/>
              <a:ext cx="8898154" cy="54321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Freeform 7"/>
            <p:cNvSpPr/>
            <p:nvPr/>
          </p:nvSpPr>
          <p:spPr bwMode="auto">
            <a:xfrm>
              <a:off x="6785863" y="176689"/>
              <a:ext cx="2358137" cy="700644"/>
            </a:xfrm>
            <a:custGeom>
              <a:avLst/>
              <a:gdLst>
                <a:gd name="connsiteX0" fmla="*/ 2262380 w 2358137"/>
                <a:gd name="connsiteY0" fmla="*/ 160317 h 700644"/>
                <a:gd name="connsiteX1" fmla="*/ 2262380 w 2358137"/>
                <a:gd name="connsiteY1" fmla="*/ 160317 h 700644"/>
                <a:gd name="connsiteX2" fmla="*/ 1484546 w 2358137"/>
                <a:gd name="connsiteY2" fmla="*/ 35626 h 700644"/>
                <a:gd name="connsiteX3" fmla="*/ 1353918 w 2358137"/>
                <a:gd name="connsiteY3" fmla="*/ 23751 h 700644"/>
                <a:gd name="connsiteX4" fmla="*/ 1282666 w 2358137"/>
                <a:gd name="connsiteY4" fmla="*/ 17813 h 700644"/>
                <a:gd name="connsiteX5" fmla="*/ 1152037 w 2358137"/>
                <a:gd name="connsiteY5" fmla="*/ 5938 h 700644"/>
                <a:gd name="connsiteX6" fmla="*/ 884843 w 2358137"/>
                <a:gd name="connsiteY6" fmla="*/ 0 h 700644"/>
                <a:gd name="connsiteX7" fmla="*/ 332640 w 2358137"/>
                <a:gd name="connsiteY7" fmla="*/ 5938 h 700644"/>
                <a:gd name="connsiteX8" fmla="*/ 285139 w 2358137"/>
                <a:gd name="connsiteY8" fmla="*/ 29689 h 700644"/>
                <a:gd name="connsiteX9" fmla="*/ 237637 w 2358137"/>
                <a:gd name="connsiteY9" fmla="*/ 47502 h 700644"/>
                <a:gd name="connsiteX10" fmla="*/ 207949 w 2358137"/>
                <a:gd name="connsiteY10" fmla="*/ 65315 h 700644"/>
                <a:gd name="connsiteX11" fmla="*/ 190136 w 2358137"/>
                <a:gd name="connsiteY11" fmla="*/ 77190 h 700644"/>
                <a:gd name="connsiteX12" fmla="*/ 172323 w 2358137"/>
                <a:gd name="connsiteY12" fmla="*/ 83128 h 700644"/>
                <a:gd name="connsiteX13" fmla="*/ 130759 w 2358137"/>
                <a:gd name="connsiteY13" fmla="*/ 124691 h 700644"/>
                <a:gd name="connsiteX14" fmla="*/ 118884 w 2358137"/>
                <a:gd name="connsiteY14" fmla="*/ 136567 h 700644"/>
                <a:gd name="connsiteX15" fmla="*/ 77321 w 2358137"/>
                <a:gd name="connsiteY15" fmla="*/ 172193 h 700644"/>
                <a:gd name="connsiteX16" fmla="*/ 65445 w 2358137"/>
                <a:gd name="connsiteY16" fmla="*/ 190006 h 700644"/>
                <a:gd name="connsiteX17" fmla="*/ 47632 w 2358137"/>
                <a:gd name="connsiteY17" fmla="*/ 213756 h 700644"/>
                <a:gd name="connsiteX18" fmla="*/ 35757 w 2358137"/>
                <a:gd name="connsiteY18" fmla="*/ 243444 h 700644"/>
                <a:gd name="connsiteX19" fmla="*/ 12006 w 2358137"/>
                <a:gd name="connsiteY19" fmla="*/ 279070 h 700644"/>
                <a:gd name="connsiteX20" fmla="*/ 131 w 2358137"/>
                <a:gd name="connsiteY20" fmla="*/ 332509 h 700644"/>
                <a:gd name="connsiteX21" fmla="*/ 12006 w 2358137"/>
                <a:gd name="connsiteY21" fmla="*/ 380011 h 700644"/>
                <a:gd name="connsiteX22" fmla="*/ 53570 w 2358137"/>
                <a:gd name="connsiteY22" fmla="*/ 427512 h 700644"/>
                <a:gd name="connsiteX23" fmla="*/ 89196 w 2358137"/>
                <a:gd name="connsiteY23" fmla="*/ 451263 h 700644"/>
                <a:gd name="connsiteX24" fmla="*/ 112946 w 2358137"/>
                <a:gd name="connsiteY24" fmla="*/ 469076 h 700644"/>
                <a:gd name="connsiteX25" fmla="*/ 148572 w 2358137"/>
                <a:gd name="connsiteY25" fmla="*/ 480951 h 700644"/>
                <a:gd name="connsiteX26" fmla="*/ 178261 w 2358137"/>
                <a:gd name="connsiteY26" fmla="*/ 498764 h 700644"/>
                <a:gd name="connsiteX27" fmla="*/ 196074 w 2358137"/>
                <a:gd name="connsiteY27" fmla="*/ 510639 h 700644"/>
                <a:gd name="connsiteX28" fmla="*/ 219824 w 2358137"/>
                <a:gd name="connsiteY28" fmla="*/ 516577 h 700644"/>
                <a:gd name="connsiteX29" fmla="*/ 261388 w 2358137"/>
                <a:gd name="connsiteY29" fmla="*/ 528452 h 700644"/>
                <a:gd name="connsiteX30" fmla="*/ 344515 w 2358137"/>
                <a:gd name="connsiteY30" fmla="*/ 546265 h 700644"/>
                <a:gd name="connsiteX31" fmla="*/ 386079 w 2358137"/>
                <a:gd name="connsiteY31" fmla="*/ 558141 h 700644"/>
                <a:gd name="connsiteX32" fmla="*/ 433580 w 2358137"/>
                <a:gd name="connsiteY32" fmla="*/ 570016 h 700644"/>
                <a:gd name="connsiteX33" fmla="*/ 492957 w 2358137"/>
                <a:gd name="connsiteY33" fmla="*/ 587829 h 700644"/>
                <a:gd name="connsiteX34" fmla="*/ 587959 w 2358137"/>
                <a:gd name="connsiteY34" fmla="*/ 617517 h 700644"/>
                <a:gd name="connsiteX35" fmla="*/ 694837 w 2358137"/>
                <a:gd name="connsiteY35" fmla="*/ 635330 h 700644"/>
                <a:gd name="connsiteX36" fmla="*/ 819528 w 2358137"/>
                <a:gd name="connsiteY36" fmla="*/ 659081 h 700644"/>
                <a:gd name="connsiteX37" fmla="*/ 1003596 w 2358137"/>
                <a:gd name="connsiteY37" fmla="*/ 676894 h 700644"/>
                <a:gd name="connsiteX38" fmla="*/ 1086723 w 2358137"/>
                <a:gd name="connsiteY38" fmla="*/ 688769 h 700644"/>
                <a:gd name="connsiteX39" fmla="*/ 1247040 w 2358137"/>
                <a:gd name="connsiteY39" fmla="*/ 700644 h 700644"/>
                <a:gd name="connsiteX40" fmla="*/ 1822993 w 2358137"/>
                <a:gd name="connsiteY40" fmla="*/ 694707 h 700644"/>
                <a:gd name="connsiteX41" fmla="*/ 1870495 w 2358137"/>
                <a:gd name="connsiteY41" fmla="*/ 676894 h 700644"/>
                <a:gd name="connsiteX42" fmla="*/ 1894245 w 2358137"/>
                <a:gd name="connsiteY42" fmla="*/ 670956 h 700644"/>
                <a:gd name="connsiteX43" fmla="*/ 1923933 w 2358137"/>
                <a:gd name="connsiteY43" fmla="*/ 659081 h 700644"/>
                <a:gd name="connsiteX44" fmla="*/ 2001123 w 2358137"/>
                <a:gd name="connsiteY44" fmla="*/ 641268 h 700644"/>
                <a:gd name="connsiteX45" fmla="*/ 2024874 w 2358137"/>
                <a:gd name="connsiteY45" fmla="*/ 629393 h 700644"/>
                <a:gd name="connsiteX46" fmla="*/ 2108001 w 2358137"/>
                <a:gd name="connsiteY46" fmla="*/ 605642 h 700644"/>
                <a:gd name="connsiteX47" fmla="*/ 2131752 w 2358137"/>
                <a:gd name="connsiteY47" fmla="*/ 599704 h 700644"/>
                <a:gd name="connsiteX48" fmla="*/ 2179253 w 2358137"/>
                <a:gd name="connsiteY48" fmla="*/ 581891 h 700644"/>
                <a:gd name="connsiteX49" fmla="*/ 2208941 w 2358137"/>
                <a:gd name="connsiteY49" fmla="*/ 564078 h 700644"/>
                <a:gd name="connsiteX50" fmla="*/ 2238630 w 2358137"/>
                <a:gd name="connsiteY50" fmla="*/ 552203 h 700644"/>
                <a:gd name="connsiteX51" fmla="*/ 2286131 w 2358137"/>
                <a:gd name="connsiteY51" fmla="*/ 528452 h 700644"/>
                <a:gd name="connsiteX52" fmla="*/ 2321757 w 2358137"/>
                <a:gd name="connsiteY52" fmla="*/ 492826 h 700644"/>
                <a:gd name="connsiteX53" fmla="*/ 2339570 w 2358137"/>
                <a:gd name="connsiteY53" fmla="*/ 475013 h 700644"/>
                <a:gd name="connsiteX54" fmla="*/ 2345508 w 2358137"/>
                <a:gd name="connsiteY54" fmla="*/ 279070 h 700644"/>
                <a:gd name="connsiteX55" fmla="*/ 2333632 w 2358137"/>
                <a:gd name="connsiteY55" fmla="*/ 261257 h 700644"/>
                <a:gd name="connsiteX56" fmla="*/ 2303944 w 2358137"/>
                <a:gd name="connsiteY56" fmla="*/ 207818 h 700644"/>
                <a:gd name="connsiteX57" fmla="*/ 2292069 w 2358137"/>
                <a:gd name="connsiteY57" fmla="*/ 184068 h 700644"/>
                <a:gd name="connsiteX58" fmla="*/ 2274256 w 2358137"/>
                <a:gd name="connsiteY58" fmla="*/ 172193 h 700644"/>
                <a:gd name="connsiteX59" fmla="*/ 2262380 w 2358137"/>
                <a:gd name="connsiteY59" fmla="*/ 160317 h 7006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</a:cxnLst>
              <a:rect l="l" t="t" r="r" b="b"/>
              <a:pathLst>
                <a:path w="2358137" h="700644">
                  <a:moveTo>
                    <a:pt x="2262380" y="160317"/>
                  </a:moveTo>
                  <a:lnTo>
                    <a:pt x="2262380" y="160317"/>
                  </a:lnTo>
                  <a:lnTo>
                    <a:pt x="1484546" y="35626"/>
                  </a:lnTo>
                  <a:cubicBezTo>
                    <a:pt x="1441310" y="29126"/>
                    <a:pt x="1397471" y="27594"/>
                    <a:pt x="1353918" y="23751"/>
                  </a:cubicBezTo>
                  <a:lnTo>
                    <a:pt x="1282666" y="17813"/>
                  </a:lnTo>
                  <a:cubicBezTo>
                    <a:pt x="1239113" y="13970"/>
                    <a:pt x="1195749" y="6909"/>
                    <a:pt x="1152037" y="5938"/>
                  </a:cubicBezTo>
                  <a:lnTo>
                    <a:pt x="884843" y="0"/>
                  </a:lnTo>
                  <a:lnTo>
                    <a:pt x="332640" y="5938"/>
                  </a:lnTo>
                  <a:cubicBezTo>
                    <a:pt x="319108" y="6220"/>
                    <a:pt x="292113" y="25814"/>
                    <a:pt x="285139" y="29689"/>
                  </a:cubicBezTo>
                  <a:cubicBezTo>
                    <a:pt x="259736" y="43802"/>
                    <a:pt x="264768" y="40719"/>
                    <a:pt x="237637" y="47502"/>
                  </a:cubicBezTo>
                  <a:cubicBezTo>
                    <a:pt x="227741" y="53440"/>
                    <a:pt x="217735" y="59198"/>
                    <a:pt x="207949" y="65315"/>
                  </a:cubicBezTo>
                  <a:cubicBezTo>
                    <a:pt x="201898" y="69097"/>
                    <a:pt x="196519" y="73999"/>
                    <a:pt x="190136" y="77190"/>
                  </a:cubicBezTo>
                  <a:cubicBezTo>
                    <a:pt x="184538" y="79989"/>
                    <a:pt x="178261" y="81149"/>
                    <a:pt x="172323" y="83128"/>
                  </a:cubicBezTo>
                  <a:lnTo>
                    <a:pt x="130759" y="124691"/>
                  </a:lnTo>
                  <a:cubicBezTo>
                    <a:pt x="126800" y="128650"/>
                    <a:pt x="123542" y="133462"/>
                    <a:pt x="118884" y="136567"/>
                  </a:cubicBezTo>
                  <a:cubicBezTo>
                    <a:pt x="97872" y="150575"/>
                    <a:pt x="96521" y="149793"/>
                    <a:pt x="77321" y="172193"/>
                  </a:cubicBezTo>
                  <a:cubicBezTo>
                    <a:pt x="72677" y="177611"/>
                    <a:pt x="69593" y="184199"/>
                    <a:pt x="65445" y="190006"/>
                  </a:cubicBezTo>
                  <a:cubicBezTo>
                    <a:pt x="59693" y="198059"/>
                    <a:pt x="52438" y="205105"/>
                    <a:pt x="47632" y="213756"/>
                  </a:cubicBezTo>
                  <a:cubicBezTo>
                    <a:pt x="42456" y="223073"/>
                    <a:pt x="40861" y="234087"/>
                    <a:pt x="35757" y="243444"/>
                  </a:cubicBezTo>
                  <a:cubicBezTo>
                    <a:pt x="28923" y="255974"/>
                    <a:pt x="12006" y="279070"/>
                    <a:pt x="12006" y="279070"/>
                  </a:cubicBezTo>
                  <a:cubicBezTo>
                    <a:pt x="6523" y="295520"/>
                    <a:pt x="-1098" y="315300"/>
                    <a:pt x="131" y="332509"/>
                  </a:cubicBezTo>
                  <a:cubicBezTo>
                    <a:pt x="1294" y="348789"/>
                    <a:pt x="6428" y="364672"/>
                    <a:pt x="12006" y="380011"/>
                  </a:cubicBezTo>
                  <a:cubicBezTo>
                    <a:pt x="17270" y="394486"/>
                    <a:pt x="47028" y="422159"/>
                    <a:pt x="53570" y="427512"/>
                  </a:cubicBezTo>
                  <a:cubicBezTo>
                    <a:pt x="64616" y="436550"/>
                    <a:pt x="77504" y="443078"/>
                    <a:pt x="89196" y="451263"/>
                  </a:cubicBezTo>
                  <a:cubicBezTo>
                    <a:pt x="97303" y="456938"/>
                    <a:pt x="104095" y="464650"/>
                    <a:pt x="112946" y="469076"/>
                  </a:cubicBezTo>
                  <a:cubicBezTo>
                    <a:pt x="124142" y="474674"/>
                    <a:pt x="137176" y="475771"/>
                    <a:pt x="148572" y="480951"/>
                  </a:cubicBezTo>
                  <a:cubicBezTo>
                    <a:pt x="159079" y="485727"/>
                    <a:pt x="168474" y="492647"/>
                    <a:pt x="178261" y="498764"/>
                  </a:cubicBezTo>
                  <a:cubicBezTo>
                    <a:pt x="184312" y="502546"/>
                    <a:pt x="189515" y="507828"/>
                    <a:pt x="196074" y="510639"/>
                  </a:cubicBezTo>
                  <a:cubicBezTo>
                    <a:pt x="203575" y="513854"/>
                    <a:pt x="211951" y="514430"/>
                    <a:pt x="219824" y="516577"/>
                  </a:cubicBezTo>
                  <a:cubicBezTo>
                    <a:pt x="233725" y="520368"/>
                    <a:pt x="247466" y="524739"/>
                    <a:pt x="261388" y="528452"/>
                  </a:cubicBezTo>
                  <a:cubicBezTo>
                    <a:pt x="418351" y="570309"/>
                    <a:pt x="220661" y="517683"/>
                    <a:pt x="344515" y="546265"/>
                  </a:cubicBezTo>
                  <a:cubicBezTo>
                    <a:pt x="358555" y="549505"/>
                    <a:pt x="372156" y="554428"/>
                    <a:pt x="386079" y="558141"/>
                  </a:cubicBezTo>
                  <a:cubicBezTo>
                    <a:pt x="401849" y="562346"/>
                    <a:pt x="417854" y="565648"/>
                    <a:pt x="433580" y="570016"/>
                  </a:cubicBezTo>
                  <a:cubicBezTo>
                    <a:pt x="453490" y="575546"/>
                    <a:pt x="473252" y="581607"/>
                    <a:pt x="492957" y="587829"/>
                  </a:cubicBezTo>
                  <a:cubicBezTo>
                    <a:pt x="512725" y="594072"/>
                    <a:pt x="564670" y="612859"/>
                    <a:pt x="587959" y="617517"/>
                  </a:cubicBezTo>
                  <a:cubicBezTo>
                    <a:pt x="623375" y="624600"/>
                    <a:pt x="659288" y="628949"/>
                    <a:pt x="694837" y="635330"/>
                  </a:cubicBezTo>
                  <a:cubicBezTo>
                    <a:pt x="736482" y="642805"/>
                    <a:pt x="777414" y="655005"/>
                    <a:pt x="819528" y="659081"/>
                  </a:cubicBezTo>
                  <a:cubicBezTo>
                    <a:pt x="880884" y="665019"/>
                    <a:pt x="942573" y="668177"/>
                    <a:pt x="1003596" y="676894"/>
                  </a:cubicBezTo>
                  <a:cubicBezTo>
                    <a:pt x="1031305" y="680852"/>
                    <a:pt x="1058781" y="687125"/>
                    <a:pt x="1086723" y="688769"/>
                  </a:cubicBezTo>
                  <a:cubicBezTo>
                    <a:pt x="1207520" y="695875"/>
                    <a:pt x="1154125" y="691354"/>
                    <a:pt x="1247040" y="700644"/>
                  </a:cubicBezTo>
                  <a:lnTo>
                    <a:pt x="1822993" y="694707"/>
                  </a:lnTo>
                  <a:cubicBezTo>
                    <a:pt x="1844445" y="694282"/>
                    <a:pt x="1851252" y="684110"/>
                    <a:pt x="1870495" y="676894"/>
                  </a:cubicBezTo>
                  <a:cubicBezTo>
                    <a:pt x="1878136" y="674029"/>
                    <a:pt x="1886503" y="673537"/>
                    <a:pt x="1894245" y="670956"/>
                  </a:cubicBezTo>
                  <a:cubicBezTo>
                    <a:pt x="1904356" y="667585"/>
                    <a:pt x="1913724" y="662144"/>
                    <a:pt x="1923933" y="659081"/>
                  </a:cubicBezTo>
                  <a:cubicBezTo>
                    <a:pt x="1948187" y="651805"/>
                    <a:pt x="1978501" y="652578"/>
                    <a:pt x="2001123" y="641268"/>
                  </a:cubicBezTo>
                  <a:cubicBezTo>
                    <a:pt x="2009040" y="637310"/>
                    <a:pt x="2016656" y="632680"/>
                    <a:pt x="2024874" y="629393"/>
                  </a:cubicBezTo>
                  <a:cubicBezTo>
                    <a:pt x="2053275" y="618032"/>
                    <a:pt x="2077963" y="613151"/>
                    <a:pt x="2108001" y="605642"/>
                  </a:cubicBezTo>
                  <a:lnTo>
                    <a:pt x="2131752" y="599704"/>
                  </a:lnTo>
                  <a:cubicBezTo>
                    <a:pt x="2177419" y="569260"/>
                    <a:pt x="2115051" y="607573"/>
                    <a:pt x="2179253" y="581891"/>
                  </a:cubicBezTo>
                  <a:cubicBezTo>
                    <a:pt x="2189968" y="577605"/>
                    <a:pt x="2198619" y="569239"/>
                    <a:pt x="2208941" y="564078"/>
                  </a:cubicBezTo>
                  <a:cubicBezTo>
                    <a:pt x="2218474" y="559311"/>
                    <a:pt x="2228952" y="556670"/>
                    <a:pt x="2238630" y="552203"/>
                  </a:cubicBezTo>
                  <a:cubicBezTo>
                    <a:pt x="2254703" y="544785"/>
                    <a:pt x="2273613" y="540970"/>
                    <a:pt x="2286131" y="528452"/>
                  </a:cubicBezTo>
                  <a:lnTo>
                    <a:pt x="2321757" y="492826"/>
                  </a:lnTo>
                  <a:lnTo>
                    <a:pt x="2339570" y="475013"/>
                  </a:lnTo>
                  <a:cubicBezTo>
                    <a:pt x="2366396" y="394534"/>
                    <a:pt x="2360279" y="426782"/>
                    <a:pt x="2345508" y="279070"/>
                  </a:cubicBezTo>
                  <a:cubicBezTo>
                    <a:pt x="2344798" y="271969"/>
                    <a:pt x="2337591" y="267195"/>
                    <a:pt x="2333632" y="261257"/>
                  </a:cubicBezTo>
                  <a:cubicBezTo>
                    <a:pt x="2317215" y="212000"/>
                    <a:pt x="2344774" y="289478"/>
                    <a:pt x="2303944" y="207818"/>
                  </a:cubicBezTo>
                  <a:cubicBezTo>
                    <a:pt x="2299986" y="199901"/>
                    <a:pt x="2297735" y="190868"/>
                    <a:pt x="2292069" y="184068"/>
                  </a:cubicBezTo>
                  <a:cubicBezTo>
                    <a:pt x="2287501" y="178586"/>
                    <a:pt x="2280639" y="175384"/>
                    <a:pt x="2274256" y="172193"/>
                  </a:cubicBezTo>
                  <a:cubicBezTo>
                    <a:pt x="2268658" y="169394"/>
                    <a:pt x="2256443" y="166255"/>
                    <a:pt x="2262380" y="160317"/>
                  </a:cubicBezTo>
                  <a:close/>
                </a:path>
              </a:pathLst>
            </a:custGeom>
            <a:noFill/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glow rad="63500">
                <a:schemeClr val="accent1">
                  <a:alpha val="40000"/>
                </a:schemeClr>
              </a:glow>
              <a:outerShdw blurRad="50800" dist="50800" dir="5400000" sx="1000" sy="1000" algn="ctr" rotWithShape="0">
                <a:srgbClr val="000000">
                  <a:alpha val="43137"/>
                </a:srgbClr>
              </a:outerShdw>
              <a:reflection stA="45000" endPos="0" dist="50800" dir="5400000" sy="-100000" algn="bl" rotWithShape="0"/>
            </a:effectLst>
          </p:spPr>
          <p:txBody>
            <a:bodyPr rtlCol="1"/>
            <a:lstStyle/>
            <a:p>
              <a:pPr>
                <a:defRPr/>
              </a:pPr>
              <a:endParaRPr lang="he-IL"/>
            </a:p>
          </p:txBody>
        </p:sp>
        <p:pic>
          <p:nvPicPr>
            <p:cNvPr id="33797" name="Picture 5" descr="V:\Ohad Gal-Mor\Scan0002.tif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2022" y="4638675"/>
              <a:ext cx="1556506" cy="21510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TextBox 8"/>
            <p:cNvSpPr txBox="1"/>
            <p:nvPr/>
          </p:nvSpPr>
          <p:spPr>
            <a:xfrm>
              <a:off x="3514543" y="6038982"/>
              <a:ext cx="4267243" cy="366648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r>
                <a:rPr lang="he-IL" smtClean="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מוסף ממון ידיעות אחרונות 03.05.2012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usiness_10_www.FreeDownloadPowerPoint.com">
  <a:themeElements>
    <a:clrScheme name="Business_10_www.FreeDownloadPowerPoint.co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usiness_10_www.FreeDownloadPowerPoint.co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1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e-IL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itchFamily="34" charset="0"/>
            <a:cs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1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e-IL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itchFamily="34" charset="0"/>
            <a:cs typeface="Arial" pitchFamily="34" charset="0"/>
          </a:defRPr>
        </a:defPPr>
      </a:lstStyle>
    </a:lnDef>
  </a:objectDefaults>
  <a:extraClrSchemeLst>
    <a:extraClrScheme>
      <a:clrScheme name="Business_10_www.FreeDownloadPowerPoint.com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siness_10_www.FreeDownloadPowerPoint.com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siness_10_www.FreeDownloadPowerPoint.com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siness_10_www.FreeDownloadPowerPoint.com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siness_10_www.FreeDownloadPowerPoint.com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siness_10_www.FreeDownloadPowerPoint.com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usiness_10_www.FreeDownloadPowerPoint.com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usiness_10_www.FreeDownloadPowerPoint.com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usiness_10_www.FreeDownloadPowerPoint.com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usiness_10_www.FreeDownloadPowerPoint.com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usiness_10_www.FreeDownloadPowerPoint.com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usiness_10_www.FreeDownloadPowerPoint.com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8344</TotalTime>
  <Words>5</Words>
  <Application>Microsoft Office PowerPoint</Application>
  <PresentationFormat>On-screen Show (4:3)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9" baseType="lpstr">
      <vt:lpstr>Arial</vt:lpstr>
      <vt:lpstr>Comic Sans MS</vt:lpstr>
      <vt:lpstr>Garamond</vt:lpstr>
      <vt:lpstr>Wingdings</vt:lpstr>
      <vt:lpstr>Times</vt:lpstr>
      <vt:lpstr>Times New Roman</vt:lpstr>
      <vt:lpstr>Georgia</vt:lpstr>
      <vt:lpstr>Business_10_www.FreeDownloadPowerPoint.com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Enterobacteriaceae</dc:title>
  <dc:creator>user</dc:creator>
  <cp:lastModifiedBy>Public Mahalot zihumiot 4</cp:lastModifiedBy>
  <cp:revision>315</cp:revision>
  <dcterms:created xsi:type="dcterms:W3CDTF">2009-05-20T11:01:22Z</dcterms:created>
  <dcterms:modified xsi:type="dcterms:W3CDTF">2014-01-13T17:30:31Z</dcterms:modified>
</cp:coreProperties>
</file>