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303" r:id="rId4"/>
    <p:sldId id="304" r:id="rId5"/>
    <p:sldId id="292" r:id="rId6"/>
    <p:sldId id="296" r:id="rId7"/>
    <p:sldId id="265" r:id="rId8"/>
    <p:sldId id="298" r:id="rId9"/>
    <p:sldId id="270" r:id="rId10"/>
    <p:sldId id="287" r:id="rId11"/>
    <p:sldId id="260" r:id="rId12"/>
    <p:sldId id="271" r:id="rId13"/>
    <p:sldId id="274" r:id="rId14"/>
    <p:sldId id="288" r:id="rId15"/>
    <p:sldId id="259" r:id="rId16"/>
    <p:sldId id="269" r:id="rId17"/>
    <p:sldId id="262" r:id="rId18"/>
    <p:sldId id="293" r:id="rId19"/>
    <p:sldId id="266" r:id="rId20"/>
    <p:sldId id="275" r:id="rId21"/>
    <p:sldId id="294" r:id="rId22"/>
    <p:sldId id="272" r:id="rId23"/>
    <p:sldId id="300" r:id="rId24"/>
    <p:sldId id="297" r:id="rId25"/>
    <p:sldId id="301" r:id="rId26"/>
    <p:sldId id="279" r:id="rId27"/>
    <p:sldId id="295" r:id="rId28"/>
    <p:sldId id="276" r:id="rId29"/>
    <p:sldId id="268" r:id="rId30"/>
    <p:sldId id="281" r:id="rId31"/>
    <p:sldId id="283" r:id="rId32"/>
    <p:sldId id="302" r:id="rId33"/>
    <p:sldId id="284" r:id="rId34"/>
    <p:sldId id="286" r:id="rId3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702" autoAdjust="0"/>
    <p:restoredTop sz="77693" autoAdjust="0"/>
  </p:normalViewPr>
  <p:slideViewPr>
    <p:cSldViewPr>
      <p:cViewPr>
        <p:scale>
          <a:sx n="60" d="100"/>
          <a:sy n="60" d="100"/>
        </p:scale>
        <p:origin x="-1410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EE55E-C60A-4E34-A62D-E5AC20385554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94C5805-C307-4244-BCCD-BDA2A7217A78}">
      <dgm:prSet phldrT="[Text]" custT="1"/>
      <dgm:spPr/>
      <dgm:t>
        <a:bodyPr/>
        <a:lstStyle/>
        <a:p>
          <a:pPr rtl="1"/>
          <a:r>
            <a:rPr lang="en-US" sz="2400" b="1" dirty="0" smtClean="0"/>
            <a:t>Risk</a:t>
          </a:r>
          <a:endParaRPr lang="he-IL" sz="2400" b="1" dirty="0"/>
        </a:p>
      </dgm:t>
    </dgm:pt>
    <dgm:pt modelId="{0062134C-0EDD-449A-9D78-7FD16186ABFF}" type="parTrans" cxnId="{A50E72DD-4311-45D4-B268-6DD60A1145EF}">
      <dgm:prSet/>
      <dgm:spPr/>
      <dgm:t>
        <a:bodyPr/>
        <a:lstStyle/>
        <a:p>
          <a:pPr rtl="1"/>
          <a:endParaRPr lang="he-IL" sz="3200" b="1"/>
        </a:p>
      </dgm:t>
    </dgm:pt>
    <dgm:pt modelId="{BB8721C6-B762-4B39-8383-B9E9CE808F5C}" type="sibTrans" cxnId="{A50E72DD-4311-45D4-B268-6DD60A1145EF}">
      <dgm:prSet/>
      <dgm:spPr/>
      <dgm:t>
        <a:bodyPr/>
        <a:lstStyle/>
        <a:p>
          <a:pPr rtl="1"/>
          <a:endParaRPr lang="he-IL" sz="3200" b="1"/>
        </a:p>
      </dgm:t>
    </dgm:pt>
    <dgm:pt modelId="{9FC8150D-06E1-4FB1-BBAE-077ED7752DC1}">
      <dgm:prSet phldrT="[Text]" custT="1"/>
      <dgm:spPr/>
      <dgm:t>
        <a:bodyPr/>
        <a:lstStyle/>
        <a:p>
          <a:pPr rtl="1"/>
          <a:r>
            <a:rPr lang="en-US" sz="2400" b="1" dirty="0" smtClean="0"/>
            <a:t>Exposure</a:t>
          </a:r>
          <a:endParaRPr lang="he-IL" sz="2400" b="1" dirty="0"/>
        </a:p>
      </dgm:t>
    </dgm:pt>
    <dgm:pt modelId="{3C466566-12DC-4398-BC20-96092686C71A}" type="parTrans" cxnId="{B3CB93E5-661B-46A2-83EC-6919944EE145}">
      <dgm:prSet/>
      <dgm:spPr/>
      <dgm:t>
        <a:bodyPr/>
        <a:lstStyle/>
        <a:p>
          <a:pPr rtl="1"/>
          <a:endParaRPr lang="he-IL" sz="3200" b="1"/>
        </a:p>
      </dgm:t>
    </dgm:pt>
    <dgm:pt modelId="{14B755AD-2750-4C02-96EA-EF8BCD7AC6D0}" type="sibTrans" cxnId="{B3CB93E5-661B-46A2-83EC-6919944EE145}">
      <dgm:prSet/>
      <dgm:spPr/>
      <dgm:t>
        <a:bodyPr/>
        <a:lstStyle/>
        <a:p>
          <a:pPr rtl="1"/>
          <a:endParaRPr lang="he-IL" sz="3200" b="1"/>
        </a:p>
      </dgm:t>
    </dgm:pt>
    <dgm:pt modelId="{9DD553F4-9B6D-4A16-AB84-ABAA0A2B0EF5}">
      <dgm:prSet phldrT="[Text]" custT="1"/>
      <dgm:spPr/>
      <dgm:t>
        <a:bodyPr/>
        <a:lstStyle/>
        <a:p>
          <a:pPr rtl="0"/>
          <a:r>
            <a:rPr lang="en-US" sz="2400" b="1" dirty="0" smtClean="0"/>
            <a:t>Exposure is</a:t>
          </a:r>
          <a:br>
            <a:rPr lang="en-US" sz="2400" b="1" dirty="0" smtClean="0"/>
          </a:br>
          <a:r>
            <a:rPr lang="en-US" sz="2400" b="1" dirty="0" smtClean="0"/>
            <a:t>measurable</a:t>
          </a:r>
          <a:endParaRPr lang="he-IL" sz="2400" b="1" dirty="0"/>
        </a:p>
      </dgm:t>
    </dgm:pt>
    <dgm:pt modelId="{778BE183-41EB-4D49-ADE0-DD947829C9F6}" type="parTrans" cxnId="{FA629802-E7CD-49D8-8991-13BFD712BFE6}">
      <dgm:prSet/>
      <dgm:spPr/>
      <dgm:t>
        <a:bodyPr/>
        <a:lstStyle/>
        <a:p>
          <a:pPr rtl="1"/>
          <a:endParaRPr lang="he-IL" sz="3200" b="1"/>
        </a:p>
      </dgm:t>
    </dgm:pt>
    <dgm:pt modelId="{6A0D5C83-B607-4925-8FAE-2AA81C2D2A44}" type="sibTrans" cxnId="{FA629802-E7CD-49D8-8991-13BFD712BFE6}">
      <dgm:prSet/>
      <dgm:spPr/>
      <dgm:t>
        <a:bodyPr/>
        <a:lstStyle/>
        <a:p>
          <a:pPr rtl="1"/>
          <a:endParaRPr lang="he-IL" sz="3200" b="1"/>
        </a:p>
      </dgm:t>
    </dgm:pt>
    <dgm:pt modelId="{7BA54F8C-1D16-40FC-9BBE-EF35A9688A70}">
      <dgm:prSet phldrT="[Text]" custT="1"/>
      <dgm:spPr/>
      <dgm:t>
        <a:bodyPr/>
        <a:lstStyle/>
        <a:p>
          <a:pPr rtl="0"/>
          <a:r>
            <a:rPr lang="en-US" sz="2400" b="1" dirty="0" smtClean="0"/>
            <a:t>DNA damage</a:t>
          </a:r>
          <a:br>
            <a:rPr lang="en-US" sz="2400" b="1" dirty="0" smtClean="0"/>
          </a:br>
          <a:r>
            <a:rPr lang="en-US" sz="2400" b="1" dirty="0" smtClean="0"/>
            <a:t>is measurable</a:t>
          </a:r>
          <a:endParaRPr lang="he-IL" sz="2400" b="1" dirty="0"/>
        </a:p>
      </dgm:t>
    </dgm:pt>
    <dgm:pt modelId="{56996AE0-D6E2-425B-87BE-31EAB2F3BADE}" type="parTrans" cxnId="{E2C806DE-BC52-4C4D-A822-724A44DCCFDD}">
      <dgm:prSet/>
      <dgm:spPr/>
      <dgm:t>
        <a:bodyPr/>
        <a:lstStyle/>
        <a:p>
          <a:pPr rtl="1"/>
          <a:endParaRPr lang="he-IL" sz="3200" b="1"/>
        </a:p>
      </dgm:t>
    </dgm:pt>
    <dgm:pt modelId="{49A2195E-4536-499F-9571-3D761598DEFE}" type="sibTrans" cxnId="{E2C806DE-BC52-4C4D-A822-724A44DCCFDD}">
      <dgm:prSet/>
      <dgm:spPr/>
      <dgm:t>
        <a:bodyPr/>
        <a:lstStyle/>
        <a:p>
          <a:pPr rtl="1"/>
          <a:endParaRPr lang="he-IL" sz="3200" b="1"/>
        </a:p>
      </dgm:t>
    </dgm:pt>
    <dgm:pt modelId="{5FCBD076-2FC1-438F-AF0B-CEB946BBEF92}">
      <dgm:prSet phldrT="[Text]" custT="1"/>
      <dgm:spPr/>
      <dgm:t>
        <a:bodyPr/>
        <a:lstStyle/>
        <a:p>
          <a:pPr rtl="0"/>
          <a:r>
            <a:rPr lang="en-US" sz="2400" b="1" dirty="0" smtClean="0"/>
            <a:t>DNA Damage</a:t>
          </a:r>
          <a:endParaRPr lang="he-IL" sz="2400" b="1" dirty="0"/>
        </a:p>
      </dgm:t>
    </dgm:pt>
    <dgm:pt modelId="{0C2F9EF1-09CA-4199-955B-FC6C2C9CE972}" type="parTrans" cxnId="{42334F61-0AEC-4E6C-935C-F4CBC291083F}">
      <dgm:prSet/>
      <dgm:spPr/>
      <dgm:t>
        <a:bodyPr/>
        <a:lstStyle/>
        <a:p>
          <a:pPr rtl="1"/>
          <a:endParaRPr lang="he-IL" sz="3200" b="1"/>
        </a:p>
      </dgm:t>
    </dgm:pt>
    <dgm:pt modelId="{A001B082-341D-4690-B209-B0B78D8537CF}" type="sibTrans" cxnId="{42334F61-0AEC-4E6C-935C-F4CBC291083F}">
      <dgm:prSet/>
      <dgm:spPr/>
      <dgm:t>
        <a:bodyPr/>
        <a:lstStyle/>
        <a:p>
          <a:pPr rtl="1"/>
          <a:endParaRPr lang="he-IL" sz="3200" b="1"/>
        </a:p>
      </dgm:t>
    </dgm:pt>
    <dgm:pt modelId="{03FDCE27-D946-4E14-9AA6-0F1A5D974CE0}" type="pres">
      <dgm:prSet presAssocID="{19CEE55E-C60A-4E34-A62D-E5AC203855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7A85781-60EA-403E-AD15-8D3DD720B7F3}" type="pres">
      <dgm:prSet presAssocID="{694C5805-C307-4244-BCCD-BDA2A7217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4002EDF-004C-4B12-8CC8-E35EE1730039}" type="pres">
      <dgm:prSet presAssocID="{694C5805-C307-4244-BCCD-BDA2A7217A78}" presName="spNode" presStyleCnt="0"/>
      <dgm:spPr/>
    </dgm:pt>
    <dgm:pt modelId="{C46D1BEC-255A-4024-91F1-DCCD0065E088}" type="pres">
      <dgm:prSet presAssocID="{BB8721C6-B762-4B39-8383-B9E9CE808F5C}" presName="sibTrans" presStyleLbl="sibTrans1D1" presStyleIdx="0" presStyleCnt="5"/>
      <dgm:spPr/>
      <dgm:t>
        <a:bodyPr/>
        <a:lstStyle/>
        <a:p>
          <a:pPr rtl="1"/>
          <a:endParaRPr lang="he-IL"/>
        </a:p>
      </dgm:t>
    </dgm:pt>
    <dgm:pt modelId="{784AACC0-520E-4CE1-BA8A-411BF232F9AA}" type="pres">
      <dgm:prSet presAssocID="{9FC8150D-06E1-4FB1-BBAE-077ED7752D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5458972-1006-40F2-B9CC-63F9E90FB1EF}" type="pres">
      <dgm:prSet presAssocID="{9FC8150D-06E1-4FB1-BBAE-077ED7752DC1}" presName="spNode" presStyleCnt="0"/>
      <dgm:spPr/>
    </dgm:pt>
    <dgm:pt modelId="{668ECAF1-CBE8-4E6B-A6A6-E3ABF12B5499}" type="pres">
      <dgm:prSet presAssocID="{14B755AD-2750-4C02-96EA-EF8BCD7AC6D0}" presName="sibTrans" presStyleLbl="sibTrans1D1" presStyleIdx="1" presStyleCnt="5"/>
      <dgm:spPr/>
      <dgm:t>
        <a:bodyPr/>
        <a:lstStyle/>
        <a:p>
          <a:pPr rtl="1"/>
          <a:endParaRPr lang="he-IL"/>
        </a:p>
      </dgm:t>
    </dgm:pt>
    <dgm:pt modelId="{5541890A-F54D-4BEA-89B2-6D26457AF682}" type="pres">
      <dgm:prSet presAssocID="{9DD553F4-9B6D-4A16-AB84-ABAA0A2B0EF5}" presName="node" presStyleLbl="node1" presStyleIdx="2" presStyleCnt="5" custScaleX="107337" custRadScaleRad="100855" custRadScaleInc="-1859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D874FF2-7DDA-4AE4-BD0C-8F3A4166ACB0}" type="pres">
      <dgm:prSet presAssocID="{9DD553F4-9B6D-4A16-AB84-ABAA0A2B0EF5}" presName="spNode" presStyleCnt="0"/>
      <dgm:spPr/>
    </dgm:pt>
    <dgm:pt modelId="{7F1D7636-DEBA-4F5F-8E1E-97686DFFBB40}" type="pres">
      <dgm:prSet presAssocID="{6A0D5C83-B607-4925-8FAE-2AA81C2D2A44}" presName="sibTrans" presStyleLbl="sibTrans1D1" presStyleIdx="2" presStyleCnt="5"/>
      <dgm:spPr/>
      <dgm:t>
        <a:bodyPr/>
        <a:lstStyle/>
        <a:p>
          <a:pPr rtl="1"/>
          <a:endParaRPr lang="he-IL"/>
        </a:p>
      </dgm:t>
    </dgm:pt>
    <dgm:pt modelId="{6FF558E5-FD3B-456F-B3D5-164584AAE0FB}" type="pres">
      <dgm:prSet presAssocID="{7BA54F8C-1D16-40FC-9BBE-EF35A9688A70}" presName="node" presStyleLbl="node1" presStyleIdx="3" presStyleCnt="5" custScaleX="118101" custRadScaleRad="98160" custRadScaleInc="1075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452D2E-1880-4751-9674-7334F5BC8F3C}" type="pres">
      <dgm:prSet presAssocID="{7BA54F8C-1D16-40FC-9BBE-EF35A9688A70}" presName="spNode" presStyleCnt="0"/>
      <dgm:spPr/>
    </dgm:pt>
    <dgm:pt modelId="{8ADE3212-A2EC-496C-9F13-1D35C3DD88AC}" type="pres">
      <dgm:prSet presAssocID="{49A2195E-4536-499F-9571-3D761598DEFE}" presName="sibTrans" presStyleLbl="sibTrans1D1" presStyleIdx="3" presStyleCnt="5"/>
      <dgm:spPr/>
      <dgm:t>
        <a:bodyPr/>
        <a:lstStyle/>
        <a:p>
          <a:pPr rtl="1"/>
          <a:endParaRPr lang="he-IL"/>
        </a:p>
      </dgm:t>
    </dgm:pt>
    <dgm:pt modelId="{2E03596F-1307-46F7-AFBE-613D6607CCEA}" type="pres">
      <dgm:prSet presAssocID="{5FCBD076-2FC1-438F-AF0B-CEB946BBEF9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D1A2FB2-F9FE-4828-8A35-A62173EA69D4}" type="pres">
      <dgm:prSet presAssocID="{5FCBD076-2FC1-438F-AF0B-CEB946BBEF92}" presName="spNode" presStyleCnt="0"/>
      <dgm:spPr/>
    </dgm:pt>
    <dgm:pt modelId="{C0264A5A-BEAE-4B02-AC7D-655E24BA0736}" type="pres">
      <dgm:prSet presAssocID="{A001B082-341D-4690-B209-B0B78D8537CF}" presName="sibTrans" presStyleLbl="sibTrans1D1" presStyleIdx="4" presStyleCnt="5"/>
      <dgm:spPr/>
      <dgm:t>
        <a:bodyPr/>
        <a:lstStyle/>
        <a:p>
          <a:pPr rtl="1"/>
          <a:endParaRPr lang="he-IL"/>
        </a:p>
      </dgm:t>
    </dgm:pt>
  </dgm:ptLst>
  <dgm:cxnLst>
    <dgm:cxn modelId="{42334F61-0AEC-4E6C-935C-F4CBC291083F}" srcId="{19CEE55E-C60A-4E34-A62D-E5AC20385554}" destId="{5FCBD076-2FC1-438F-AF0B-CEB946BBEF92}" srcOrd="4" destOrd="0" parTransId="{0C2F9EF1-09CA-4199-955B-FC6C2C9CE972}" sibTransId="{A001B082-341D-4690-B209-B0B78D8537CF}"/>
    <dgm:cxn modelId="{B3CB93E5-661B-46A2-83EC-6919944EE145}" srcId="{19CEE55E-C60A-4E34-A62D-E5AC20385554}" destId="{9FC8150D-06E1-4FB1-BBAE-077ED7752DC1}" srcOrd="1" destOrd="0" parTransId="{3C466566-12DC-4398-BC20-96092686C71A}" sibTransId="{14B755AD-2750-4C02-96EA-EF8BCD7AC6D0}"/>
    <dgm:cxn modelId="{2F101690-0503-4A9A-931D-F6515FFCFCB5}" type="presOf" srcId="{6A0D5C83-B607-4925-8FAE-2AA81C2D2A44}" destId="{7F1D7636-DEBA-4F5F-8E1E-97686DFFBB40}" srcOrd="0" destOrd="0" presId="urn:microsoft.com/office/officeart/2005/8/layout/cycle6"/>
    <dgm:cxn modelId="{8C5CD69D-8D57-4FE7-8311-2492AF46FF0F}" type="presOf" srcId="{49A2195E-4536-499F-9571-3D761598DEFE}" destId="{8ADE3212-A2EC-496C-9F13-1D35C3DD88AC}" srcOrd="0" destOrd="0" presId="urn:microsoft.com/office/officeart/2005/8/layout/cycle6"/>
    <dgm:cxn modelId="{6C14FFBB-4714-4101-94BF-998B92E22896}" type="presOf" srcId="{5FCBD076-2FC1-438F-AF0B-CEB946BBEF92}" destId="{2E03596F-1307-46F7-AFBE-613D6607CCEA}" srcOrd="0" destOrd="0" presId="urn:microsoft.com/office/officeart/2005/8/layout/cycle6"/>
    <dgm:cxn modelId="{DD480D0C-B32E-40FA-9A40-F44DAF30A129}" type="presOf" srcId="{694C5805-C307-4244-BCCD-BDA2A7217A78}" destId="{67A85781-60EA-403E-AD15-8D3DD720B7F3}" srcOrd="0" destOrd="0" presId="urn:microsoft.com/office/officeart/2005/8/layout/cycle6"/>
    <dgm:cxn modelId="{F1B2296B-26E7-4C5F-BEB1-9B488DC15192}" type="presOf" srcId="{7BA54F8C-1D16-40FC-9BBE-EF35A9688A70}" destId="{6FF558E5-FD3B-456F-B3D5-164584AAE0FB}" srcOrd="0" destOrd="0" presId="urn:microsoft.com/office/officeart/2005/8/layout/cycle6"/>
    <dgm:cxn modelId="{CF966C52-AAB1-4C8A-87D4-3B59AFC792E1}" type="presOf" srcId="{9DD553F4-9B6D-4A16-AB84-ABAA0A2B0EF5}" destId="{5541890A-F54D-4BEA-89B2-6D26457AF682}" srcOrd="0" destOrd="0" presId="urn:microsoft.com/office/officeart/2005/8/layout/cycle6"/>
    <dgm:cxn modelId="{A50E72DD-4311-45D4-B268-6DD60A1145EF}" srcId="{19CEE55E-C60A-4E34-A62D-E5AC20385554}" destId="{694C5805-C307-4244-BCCD-BDA2A7217A78}" srcOrd="0" destOrd="0" parTransId="{0062134C-0EDD-449A-9D78-7FD16186ABFF}" sibTransId="{BB8721C6-B762-4B39-8383-B9E9CE808F5C}"/>
    <dgm:cxn modelId="{E2C806DE-BC52-4C4D-A822-724A44DCCFDD}" srcId="{19CEE55E-C60A-4E34-A62D-E5AC20385554}" destId="{7BA54F8C-1D16-40FC-9BBE-EF35A9688A70}" srcOrd="3" destOrd="0" parTransId="{56996AE0-D6E2-425B-87BE-31EAB2F3BADE}" sibTransId="{49A2195E-4536-499F-9571-3D761598DEFE}"/>
    <dgm:cxn modelId="{214557E5-4100-4F57-8029-61975AAA9BBF}" type="presOf" srcId="{BB8721C6-B762-4B39-8383-B9E9CE808F5C}" destId="{C46D1BEC-255A-4024-91F1-DCCD0065E088}" srcOrd="0" destOrd="0" presId="urn:microsoft.com/office/officeart/2005/8/layout/cycle6"/>
    <dgm:cxn modelId="{FA629802-E7CD-49D8-8991-13BFD712BFE6}" srcId="{19CEE55E-C60A-4E34-A62D-E5AC20385554}" destId="{9DD553F4-9B6D-4A16-AB84-ABAA0A2B0EF5}" srcOrd="2" destOrd="0" parTransId="{778BE183-41EB-4D49-ADE0-DD947829C9F6}" sibTransId="{6A0D5C83-B607-4925-8FAE-2AA81C2D2A44}"/>
    <dgm:cxn modelId="{EF3CFAE2-D2B1-4617-B118-03FE36A41CD9}" type="presOf" srcId="{19CEE55E-C60A-4E34-A62D-E5AC20385554}" destId="{03FDCE27-D946-4E14-9AA6-0F1A5D974CE0}" srcOrd="0" destOrd="0" presId="urn:microsoft.com/office/officeart/2005/8/layout/cycle6"/>
    <dgm:cxn modelId="{3B951F8E-39DC-42A1-8FDF-C4D705CD77C5}" type="presOf" srcId="{9FC8150D-06E1-4FB1-BBAE-077ED7752DC1}" destId="{784AACC0-520E-4CE1-BA8A-411BF232F9AA}" srcOrd="0" destOrd="0" presId="urn:microsoft.com/office/officeart/2005/8/layout/cycle6"/>
    <dgm:cxn modelId="{FB2B8549-652D-49F0-BC18-D3943B4EA37D}" type="presOf" srcId="{A001B082-341D-4690-B209-B0B78D8537CF}" destId="{C0264A5A-BEAE-4B02-AC7D-655E24BA0736}" srcOrd="0" destOrd="0" presId="urn:microsoft.com/office/officeart/2005/8/layout/cycle6"/>
    <dgm:cxn modelId="{9E39B0E2-60B7-41DA-846F-B8FCCF363295}" type="presOf" srcId="{14B755AD-2750-4C02-96EA-EF8BCD7AC6D0}" destId="{668ECAF1-CBE8-4E6B-A6A6-E3ABF12B5499}" srcOrd="0" destOrd="0" presId="urn:microsoft.com/office/officeart/2005/8/layout/cycle6"/>
    <dgm:cxn modelId="{A9E4411B-86DF-4D61-89CD-725CED421471}" type="presParOf" srcId="{03FDCE27-D946-4E14-9AA6-0F1A5D974CE0}" destId="{67A85781-60EA-403E-AD15-8D3DD720B7F3}" srcOrd="0" destOrd="0" presId="urn:microsoft.com/office/officeart/2005/8/layout/cycle6"/>
    <dgm:cxn modelId="{F638F320-43A7-48C4-9DE7-EA2AE3A05AD2}" type="presParOf" srcId="{03FDCE27-D946-4E14-9AA6-0F1A5D974CE0}" destId="{94002EDF-004C-4B12-8CC8-E35EE1730039}" srcOrd="1" destOrd="0" presId="urn:microsoft.com/office/officeart/2005/8/layout/cycle6"/>
    <dgm:cxn modelId="{36F75908-70C9-43B3-AE99-88DD4610F69A}" type="presParOf" srcId="{03FDCE27-D946-4E14-9AA6-0F1A5D974CE0}" destId="{C46D1BEC-255A-4024-91F1-DCCD0065E088}" srcOrd="2" destOrd="0" presId="urn:microsoft.com/office/officeart/2005/8/layout/cycle6"/>
    <dgm:cxn modelId="{28D6BF5F-C750-4DBA-A5CF-A22328BD285B}" type="presParOf" srcId="{03FDCE27-D946-4E14-9AA6-0F1A5D974CE0}" destId="{784AACC0-520E-4CE1-BA8A-411BF232F9AA}" srcOrd="3" destOrd="0" presId="urn:microsoft.com/office/officeart/2005/8/layout/cycle6"/>
    <dgm:cxn modelId="{BBBAC19F-4960-4BAB-938F-8C209274A581}" type="presParOf" srcId="{03FDCE27-D946-4E14-9AA6-0F1A5D974CE0}" destId="{A5458972-1006-40F2-B9CC-63F9E90FB1EF}" srcOrd="4" destOrd="0" presId="urn:microsoft.com/office/officeart/2005/8/layout/cycle6"/>
    <dgm:cxn modelId="{8E0FE0C0-A8D7-4B5B-A607-1345BA3FD0D4}" type="presParOf" srcId="{03FDCE27-D946-4E14-9AA6-0F1A5D974CE0}" destId="{668ECAF1-CBE8-4E6B-A6A6-E3ABF12B5499}" srcOrd="5" destOrd="0" presId="urn:microsoft.com/office/officeart/2005/8/layout/cycle6"/>
    <dgm:cxn modelId="{055C3C83-CB8C-4B97-98CE-CEEE5478EE74}" type="presParOf" srcId="{03FDCE27-D946-4E14-9AA6-0F1A5D974CE0}" destId="{5541890A-F54D-4BEA-89B2-6D26457AF682}" srcOrd="6" destOrd="0" presId="urn:microsoft.com/office/officeart/2005/8/layout/cycle6"/>
    <dgm:cxn modelId="{2A2C9841-B33F-4016-92C4-90568A881E35}" type="presParOf" srcId="{03FDCE27-D946-4E14-9AA6-0F1A5D974CE0}" destId="{5D874FF2-7DDA-4AE4-BD0C-8F3A4166ACB0}" srcOrd="7" destOrd="0" presId="urn:microsoft.com/office/officeart/2005/8/layout/cycle6"/>
    <dgm:cxn modelId="{4FBE881B-B83C-474F-8011-239A473BCB35}" type="presParOf" srcId="{03FDCE27-D946-4E14-9AA6-0F1A5D974CE0}" destId="{7F1D7636-DEBA-4F5F-8E1E-97686DFFBB40}" srcOrd="8" destOrd="0" presId="urn:microsoft.com/office/officeart/2005/8/layout/cycle6"/>
    <dgm:cxn modelId="{EB9AF205-BA5B-4D22-9D50-8F38660C0A91}" type="presParOf" srcId="{03FDCE27-D946-4E14-9AA6-0F1A5D974CE0}" destId="{6FF558E5-FD3B-456F-B3D5-164584AAE0FB}" srcOrd="9" destOrd="0" presId="urn:microsoft.com/office/officeart/2005/8/layout/cycle6"/>
    <dgm:cxn modelId="{6C1F0977-A540-4BD9-B743-4AC68DC874B4}" type="presParOf" srcId="{03FDCE27-D946-4E14-9AA6-0F1A5D974CE0}" destId="{12452D2E-1880-4751-9674-7334F5BC8F3C}" srcOrd="10" destOrd="0" presId="urn:microsoft.com/office/officeart/2005/8/layout/cycle6"/>
    <dgm:cxn modelId="{44B9E305-0A40-4DB3-AF96-17305FB5CE26}" type="presParOf" srcId="{03FDCE27-D946-4E14-9AA6-0F1A5D974CE0}" destId="{8ADE3212-A2EC-496C-9F13-1D35C3DD88AC}" srcOrd="11" destOrd="0" presId="urn:microsoft.com/office/officeart/2005/8/layout/cycle6"/>
    <dgm:cxn modelId="{966E2987-2C13-43C0-A8ED-3E18E59720C8}" type="presParOf" srcId="{03FDCE27-D946-4E14-9AA6-0F1A5D974CE0}" destId="{2E03596F-1307-46F7-AFBE-613D6607CCEA}" srcOrd="12" destOrd="0" presId="urn:microsoft.com/office/officeart/2005/8/layout/cycle6"/>
    <dgm:cxn modelId="{0A0AC62B-3B5F-458D-B1B7-9971E3CD3C75}" type="presParOf" srcId="{03FDCE27-D946-4E14-9AA6-0F1A5D974CE0}" destId="{7D1A2FB2-F9FE-4828-8A35-A62173EA69D4}" srcOrd="13" destOrd="0" presId="urn:microsoft.com/office/officeart/2005/8/layout/cycle6"/>
    <dgm:cxn modelId="{AD080120-31D1-4F12-9069-F208D4CF8411}" type="presParOf" srcId="{03FDCE27-D946-4E14-9AA6-0F1A5D974CE0}" destId="{C0264A5A-BEAE-4B02-AC7D-655E24BA073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CEE55E-C60A-4E34-A62D-E5AC20385554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94C5805-C307-4244-BCCD-BDA2A7217A78}">
      <dgm:prSet phldrT="[Text]" custT="1"/>
      <dgm:spPr/>
      <dgm:t>
        <a:bodyPr/>
        <a:lstStyle/>
        <a:p>
          <a:pPr rtl="1"/>
          <a:r>
            <a:rPr lang="en-US" sz="2400" b="1" dirty="0" smtClean="0"/>
            <a:t>Risk</a:t>
          </a:r>
          <a:endParaRPr lang="he-IL" sz="2400" b="1" dirty="0"/>
        </a:p>
      </dgm:t>
    </dgm:pt>
    <dgm:pt modelId="{0062134C-0EDD-449A-9D78-7FD16186ABFF}" type="parTrans" cxnId="{A50E72DD-4311-45D4-B268-6DD60A1145EF}">
      <dgm:prSet/>
      <dgm:spPr/>
      <dgm:t>
        <a:bodyPr/>
        <a:lstStyle/>
        <a:p>
          <a:pPr rtl="1"/>
          <a:endParaRPr lang="he-IL" sz="3200" b="1"/>
        </a:p>
      </dgm:t>
    </dgm:pt>
    <dgm:pt modelId="{BB8721C6-B762-4B39-8383-B9E9CE808F5C}" type="sibTrans" cxnId="{A50E72DD-4311-45D4-B268-6DD60A1145EF}">
      <dgm:prSet/>
      <dgm:spPr/>
      <dgm:t>
        <a:bodyPr/>
        <a:lstStyle/>
        <a:p>
          <a:pPr rtl="1"/>
          <a:endParaRPr lang="he-IL" sz="3200" b="1"/>
        </a:p>
      </dgm:t>
    </dgm:pt>
    <dgm:pt modelId="{9FC8150D-06E1-4FB1-BBAE-077ED7752DC1}">
      <dgm:prSet phldrT="[Text]" custT="1"/>
      <dgm:spPr/>
      <dgm:t>
        <a:bodyPr/>
        <a:lstStyle/>
        <a:p>
          <a:pPr rtl="1"/>
          <a:r>
            <a:rPr lang="en-US" sz="2400" b="1" dirty="0" smtClean="0"/>
            <a:t>Exposure</a:t>
          </a:r>
          <a:endParaRPr lang="he-IL" sz="2400" b="1" dirty="0"/>
        </a:p>
      </dgm:t>
    </dgm:pt>
    <dgm:pt modelId="{3C466566-12DC-4398-BC20-96092686C71A}" type="parTrans" cxnId="{B3CB93E5-661B-46A2-83EC-6919944EE145}">
      <dgm:prSet/>
      <dgm:spPr/>
      <dgm:t>
        <a:bodyPr/>
        <a:lstStyle/>
        <a:p>
          <a:pPr rtl="1"/>
          <a:endParaRPr lang="he-IL" sz="3200" b="1"/>
        </a:p>
      </dgm:t>
    </dgm:pt>
    <dgm:pt modelId="{14B755AD-2750-4C02-96EA-EF8BCD7AC6D0}" type="sibTrans" cxnId="{B3CB93E5-661B-46A2-83EC-6919944EE145}">
      <dgm:prSet/>
      <dgm:spPr/>
      <dgm:t>
        <a:bodyPr/>
        <a:lstStyle/>
        <a:p>
          <a:pPr rtl="1"/>
          <a:endParaRPr lang="he-IL" sz="3200" b="1"/>
        </a:p>
      </dgm:t>
    </dgm:pt>
    <dgm:pt modelId="{9DD553F4-9B6D-4A16-AB84-ABAA0A2B0EF5}">
      <dgm:prSet phldrT="[Text]" custT="1"/>
      <dgm:spPr/>
      <dgm:t>
        <a:bodyPr/>
        <a:lstStyle/>
        <a:p>
          <a:pPr rtl="0"/>
          <a:r>
            <a:rPr lang="en-US" sz="2400" b="1" dirty="0" smtClean="0"/>
            <a:t>Exposure is</a:t>
          </a:r>
          <a:br>
            <a:rPr lang="en-US" sz="2400" b="1" dirty="0" smtClean="0"/>
          </a:br>
          <a:r>
            <a:rPr lang="en-US" sz="2400" b="1" dirty="0" smtClean="0"/>
            <a:t>measurable</a:t>
          </a:r>
          <a:endParaRPr lang="he-IL" sz="2400" b="1" dirty="0"/>
        </a:p>
      </dgm:t>
    </dgm:pt>
    <dgm:pt modelId="{778BE183-41EB-4D49-ADE0-DD947829C9F6}" type="parTrans" cxnId="{FA629802-E7CD-49D8-8991-13BFD712BFE6}">
      <dgm:prSet/>
      <dgm:spPr/>
      <dgm:t>
        <a:bodyPr/>
        <a:lstStyle/>
        <a:p>
          <a:pPr rtl="1"/>
          <a:endParaRPr lang="he-IL" sz="3200" b="1"/>
        </a:p>
      </dgm:t>
    </dgm:pt>
    <dgm:pt modelId="{6A0D5C83-B607-4925-8FAE-2AA81C2D2A44}" type="sibTrans" cxnId="{FA629802-E7CD-49D8-8991-13BFD712BFE6}">
      <dgm:prSet/>
      <dgm:spPr/>
      <dgm:t>
        <a:bodyPr/>
        <a:lstStyle/>
        <a:p>
          <a:pPr rtl="1"/>
          <a:endParaRPr lang="he-IL" sz="3200" b="1"/>
        </a:p>
      </dgm:t>
    </dgm:pt>
    <dgm:pt modelId="{7BA54F8C-1D16-40FC-9BBE-EF35A9688A70}">
      <dgm:prSet phldrT="[Text]" custT="1"/>
      <dgm:spPr/>
      <dgm:t>
        <a:bodyPr/>
        <a:lstStyle/>
        <a:p>
          <a:pPr rtl="0"/>
          <a:r>
            <a:rPr lang="en-US" sz="2400" b="1" dirty="0" smtClean="0"/>
            <a:t>DNA damage</a:t>
          </a:r>
          <a:br>
            <a:rPr lang="en-US" sz="2400" b="1" dirty="0" smtClean="0"/>
          </a:br>
          <a:r>
            <a:rPr lang="en-US" sz="2400" b="1" dirty="0" smtClean="0"/>
            <a:t>is measurable</a:t>
          </a:r>
          <a:endParaRPr lang="he-IL" sz="2400" b="1" dirty="0"/>
        </a:p>
      </dgm:t>
    </dgm:pt>
    <dgm:pt modelId="{56996AE0-D6E2-425B-87BE-31EAB2F3BADE}" type="parTrans" cxnId="{E2C806DE-BC52-4C4D-A822-724A44DCCFDD}">
      <dgm:prSet/>
      <dgm:spPr/>
      <dgm:t>
        <a:bodyPr/>
        <a:lstStyle/>
        <a:p>
          <a:pPr rtl="1"/>
          <a:endParaRPr lang="he-IL" sz="3200" b="1"/>
        </a:p>
      </dgm:t>
    </dgm:pt>
    <dgm:pt modelId="{49A2195E-4536-499F-9571-3D761598DEFE}" type="sibTrans" cxnId="{E2C806DE-BC52-4C4D-A822-724A44DCCFDD}">
      <dgm:prSet/>
      <dgm:spPr/>
      <dgm:t>
        <a:bodyPr/>
        <a:lstStyle/>
        <a:p>
          <a:pPr rtl="1"/>
          <a:endParaRPr lang="he-IL" sz="3200" b="1"/>
        </a:p>
      </dgm:t>
    </dgm:pt>
    <dgm:pt modelId="{5FCBD076-2FC1-438F-AF0B-CEB946BBEF92}">
      <dgm:prSet phldrT="[Text]" custT="1"/>
      <dgm:spPr>
        <a:solidFill>
          <a:srgbClr val="7030A0"/>
        </a:solidFill>
      </dgm:spPr>
      <dgm:t>
        <a:bodyPr/>
        <a:lstStyle/>
        <a:p>
          <a:pPr rtl="0"/>
          <a:r>
            <a:rPr lang="en-US" sz="2400" b="1" dirty="0" smtClean="0"/>
            <a:t>DNA Damage</a:t>
          </a:r>
          <a:endParaRPr lang="he-IL" sz="2400" b="1" dirty="0"/>
        </a:p>
      </dgm:t>
    </dgm:pt>
    <dgm:pt modelId="{0C2F9EF1-09CA-4199-955B-FC6C2C9CE972}" type="parTrans" cxnId="{42334F61-0AEC-4E6C-935C-F4CBC291083F}">
      <dgm:prSet/>
      <dgm:spPr/>
      <dgm:t>
        <a:bodyPr/>
        <a:lstStyle/>
        <a:p>
          <a:pPr rtl="1"/>
          <a:endParaRPr lang="he-IL" sz="3200" b="1"/>
        </a:p>
      </dgm:t>
    </dgm:pt>
    <dgm:pt modelId="{A001B082-341D-4690-B209-B0B78D8537CF}" type="sibTrans" cxnId="{42334F61-0AEC-4E6C-935C-F4CBC291083F}">
      <dgm:prSet/>
      <dgm:spPr/>
      <dgm:t>
        <a:bodyPr/>
        <a:lstStyle/>
        <a:p>
          <a:pPr rtl="1"/>
          <a:endParaRPr lang="he-IL" sz="3200" b="1"/>
        </a:p>
      </dgm:t>
    </dgm:pt>
    <dgm:pt modelId="{03FDCE27-D946-4E14-9AA6-0F1A5D974CE0}" type="pres">
      <dgm:prSet presAssocID="{19CEE55E-C60A-4E34-A62D-E5AC203855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7A85781-60EA-403E-AD15-8D3DD720B7F3}" type="pres">
      <dgm:prSet presAssocID="{694C5805-C307-4244-BCCD-BDA2A7217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4002EDF-004C-4B12-8CC8-E35EE1730039}" type="pres">
      <dgm:prSet presAssocID="{694C5805-C307-4244-BCCD-BDA2A7217A78}" presName="spNode" presStyleCnt="0"/>
      <dgm:spPr/>
    </dgm:pt>
    <dgm:pt modelId="{C46D1BEC-255A-4024-91F1-DCCD0065E088}" type="pres">
      <dgm:prSet presAssocID="{BB8721C6-B762-4B39-8383-B9E9CE808F5C}" presName="sibTrans" presStyleLbl="sibTrans1D1" presStyleIdx="0" presStyleCnt="5"/>
      <dgm:spPr/>
      <dgm:t>
        <a:bodyPr/>
        <a:lstStyle/>
        <a:p>
          <a:pPr rtl="1"/>
          <a:endParaRPr lang="he-IL"/>
        </a:p>
      </dgm:t>
    </dgm:pt>
    <dgm:pt modelId="{784AACC0-520E-4CE1-BA8A-411BF232F9AA}" type="pres">
      <dgm:prSet presAssocID="{9FC8150D-06E1-4FB1-BBAE-077ED7752D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5458972-1006-40F2-B9CC-63F9E90FB1EF}" type="pres">
      <dgm:prSet presAssocID="{9FC8150D-06E1-4FB1-BBAE-077ED7752DC1}" presName="spNode" presStyleCnt="0"/>
      <dgm:spPr/>
    </dgm:pt>
    <dgm:pt modelId="{668ECAF1-CBE8-4E6B-A6A6-E3ABF12B5499}" type="pres">
      <dgm:prSet presAssocID="{14B755AD-2750-4C02-96EA-EF8BCD7AC6D0}" presName="sibTrans" presStyleLbl="sibTrans1D1" presStyleIdx="1" presStyleCnt="5"/>
      <dgm:spPr/>
      <dgm:t>
        <a:bodyPr/>
        <a:lstStyle/>
        <a:p>
          <a:pPr rtl="1"/>
          <a:endParaRPr lang="he-IL"/>
        </a:p>
      </dgm:t>
    </dgm:pt>
    <dgm:pt modelId="{5541890A-F54D-4BEA-89B2-6D26457AF682}" type="pres">
      <dgm:prSet presAssocID="{9DD553F4-9B6D-4A16-AB84-ABAA0A2B0EF5}" presName="node" presStyleLbl="node1" presStyleIdx="2" presStyleCnt="5" custScaleX="107337" custRadScaleRad="100855" custRadScaleInc="-1859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D874FF2-7DDA-4AE4-BD0C-8F3A4166ACB0}" type="pres">
      <dgm:prSet presAssocID="{9DD553F4-9B6D-4A16-AB84-ABAA0A2B0EF5}" presName="spNode" presStyleCnt="0"/>
      <dgm:spPr/>
    </dgm:pt>
    <dgm:pt modelId="{7F1D7636-DEBA-4F5F-8E1E-97686DFFBB40}" type="pres">
      <dgm:prSet presAssocID="{6A0D5C83-B607-4925-8FAE-2AA81C2D2A44}" presName="sibTrans" presStyleLbl="sibTrans1D1" presStyleIdx="2" presStyleCnt="5"/>
      <dgm:spPr/>
      <dgm:t>
        <a:bodyPr/>
        <a:lstStyle/>
        <a:p>
          <a:pPr rtl="1"/>
          <a:endParaRPr lang="he-IL"/>
        </a:p>
      </dgm:t>
    </dgm:pt>
    <dgm:pt modelId="{6FF558E5-FD3B-456F-B3D5-164584AAE0FB}" type="pres">
      <dgm:prSet presAssocID="{7BA54F8C-1D16-40FC-9BBE-EF35A9688A70}" presName="node" presStyleLbl="node1" presStyleIdx="3" presStyleCnt="5" custScaleX="118101" custRadScaleRad="98160" custRadScaleInc="1075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452D2E-1880-4751-9674-7334F5BC8F3C}" type="pres">
      <dgm:prSet presAssocID="{7BA54F8C-1D16-40FC-9BBE-EF35A9688A70}" presName="spNode" presStyleCnt="0"/>
      <dgm:spPr/>
    </dgm:pt>
    <dgm:pt modelId="{8ADE3212-A2EC-496C-9F13-1D35C3DD88AC}" type="pres">
      <dgm:prSet presAssocID="{49A2195E-4536-499F-9571-3D761598DEFE}" presName="sibTrans" presStyleLbl="sibTrans1D1" presStyleIdx="3" presStyleCnt="5"/>
      <dgm:spPr/>
      <dgm:t>
        <a:bodyPr/>
        <a:lstStyle/>
        <a:p>
          <a:pPr rtl="1"/>
          <a:endParaRPr lang="he-IL"/>
        </a:p>
      </dgm:t>
    </dgm:pt>
    <dgm:pt modelId="{2E03596F-1307-46F7-AFBE-613D6607CCEA}" type="pres">
      <dgm:prSet presAssocID="{5FCBD076-2FC1-438F-AF0B-CEB946BBEF9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D1A2FB2-F9FE-4828-8A35-A62173EA69D4}" type="pres">
      <dgm:prSet presAssocID="{5FCBD076-2FC1-438F-AF0B-CEB946BBEF92}" presName="spNode" presStyleCnt="0"/>
      <dgm:spPr/>
    </dgm:pt>
    <dgm:pt modelId="{C0264A5A-BEAE-4B02-AC7D-655E24BA0736}" type="pres">
      <dgm:prSet presAssocID="{A001B082-341D-4690-B209-B0B78D8537CF}" presName="sibTrans" presStyleLbl="sibTrans1D1" presStyleIdx="4" presStyleCnt="5"/>
      <dgm:spPr/>
      <dgm:t>
        <a:bodyPr/>
        <a:lstStyle/>
        <a:p>
          <a:pPr rtl="1"/>
          <a:endParaRPr lang="he-IL"/>
        </a:p>
      </dgm:t>
    </dgm:pt>
  </dgm:ptLst>
  <dgm:cxnLst>
    <dgm:cxn modelId="{42334F61-0AEC-4E6C-935C-F4CBC291083F}" srcId="{19CEE55E-C60A-4E34-A62D-E5AC20385554}" destId="{5FCBD076-2FC1-438F-AF0B-CEB946BBEF92}" srcOrd="4" destOrd="0" parTransId="{0C2F9EF1-09CA-4199-955B-FC6C2C9CE972}" sibTransId="{A001B082-341D-4690-B209-B0B78D8537CF}"/>
    <dgm:cxn modelId="{B3CB93E5-661B-46A2-83EC-6919944EE145}" srcId="{19CEE55E-C60A-4E34-A62D-E5AC20385554}" destId="{9FC8150D-06E1-4FB1-BBAE-077ED7752DC1}" srcOrd="1" destOrd="0" parTransId="{3C466566-12DC-4398-BC20-96092686C71A}" sibTransId="{14B755AD-2750-4C02-96EA-EF8BCD7AC6D0}"/>
    <dgm:cxn modelId="{FBE625DC-1363-4D01-A1A2-084C9563D2F6}" type="presOf" srcId="{694C5805-C307-4244-BCCD-BDA2A7217A78}" destId="{67A85781-60EA-403E-AD15-8D3DD720B7F3}" srcOrd="0" destOrd="0" presId="urn:microsoft.com/office/officeart/2005/8/layout/cycle6"/>
    <dgm:cxn modelId="{75EE8078-65A7-4C9D-8EC1-E0366179CAFD}" type="presOf" srcId="{9FC8150D-06E1-4FB1-BBAE-077ED7752DC1}" destId="{784AACC0-520E-4CE1-BA8A-411BF232F9AA}" srcOrd="0" destOrd="0" presId="urn:microsoft.com/office/officeart/2005/8/layout/cycle6"/>
    <dgm:cxn modelId="{61ED1002-1D9C-4267-860C-E4DFF6503173}" type="presOf" srcId="{5FCBD076-2FC1-438F-AF0B-CEB946BBEF92}" destId="{2E03596F-1307-46F7-AFBE-613D6607CCEA}" srcOrd="0" destOrd="0" presId="urn:microsoft.com/office/officeart/2005/8/layout/cycle6"/>
    <dgm:cxn modelId="{BE9B53B2-8C64-4E82-97FD-8F074EFB5D7A}" type="presOf" srcId="{6A0D5C83-B607-4925-8FAE-2AA81C2D2A44}" destId="{7F1D7636-DEBA-4F5F-8E1E-97686DFFBB40}" srcOrd="0" destOrd="0" presId="urn:microsoft.com/office/officeart/2005/8/layout/cycle6"/>
    <dgm:cxn modelId="{A50E72DD-4311-45D4-B268-6DD60A1145EF}" srcId="{19CEE55E-C60A-4E34-A62D-E5AC20385554}" destId="{694C5805-C307-4244-BCCD-BDA2A7217A78}" srcOrd="0" destOrd="0" parTransId="{0062134C-0EDD-449A-9D78-7FD16186ABFF}" sibTransId="{BB8721C6-B762-4B39-8383-B9E9CE808F5C}"/>
    <dgm:cxn modelId="{E2C806DE-BC52-4C4D-A822-724A44DCCFDD}" srcId="{19CEE55E-C60A-4E34-A62D-E5AC20385554}" destId="{7BA54F8C-1D16-40FC-9BBE-EF35A9688A70}" srcOrd="3" destOrd="0" parTransId="{56996AE0-D6E2-425B-87BE-31EAB2F3BADE}" sibTransId="{49A2195E-4536-499F-9571-3D761598DEFE}"/>
    <dgm:cxn modelId="{3738757E-7EE8-4F44-A3D1-BBC9E23B6B19}" type="presOf" srcId="{49A2195E-4536-499F-9571-3D761598DEFE}" destId="{8ADE3212-A2EC-496C-9F13-1D35C3DD88AC}" srcOrd="0" destOrd="0" presId="urn:microsoft.com/office/officeart/2005/8/layout/cycle6"/>
    <dgm:cxn modelId="{D651ED4E-F331-4A13-B75E-AEC921D25C5D}" type="presOf" srcId="{7BA54F8C-1D16-40FC-9BBE-EF35A9688A70}" destId="{6FF558E5-FD3B-456F-B3D5-164584AAE0FB}" srcOrd="0" destOrd="0" presId="urn:microsoft.com/office/officeart/2005/8/layout/cycle6"/>
    <dgm:cxn modelId="{A8599871-B010-4E38-B2D7-D35DCAE98B73}" type="presOf" srcId="{14B755AD-2750-4C02-96EA-EF8BCD7AC6D0}" destId="{668ECAF1-CBE8-4E6B-A6A6-E3ABF12B5499}" srcOrd="0" destOrd="0" presId="urn:microsoft.com/office/officeart/2005/8/layout/cycle6"/>
    <dgm:cxn modelId="{FA629802-E7CD-49D8-8991-13BFD712BFE6}" srcId="{19CEE55E-C60A-4E34-A62D-E5AC20385554}" destId="{9DD553F4-9B6D-4A16-AB84-ABAA0A2B0EF5}" srcOrd="2" destOrd="0" parTransId="{778BE183-41EB-4D49-ADE0-DD947829C9F6}" sibTransId="{6A0D5C83-B607-4925-8FAE-2AA81C2D2A44}"/>
    <dgm:cxn modelId="{0697551A-5ED3-49FA-BE53-69FFE3B4726D}" type="presOf" srcId="{BB8721C6-B762-4B39-8383-B9E9CE808F5C}" destId="{C46D1BEC-255A-4024-91F1-DCCD0065E088}" srcOrd="0" destOrd="0" presId="urn:microsoft.com/office/officeart/2005/8/layout/cycle6"/>
    <dgm:cxn modelId="{4ED138BB-9910-4365-AC7D-1C44B12D5BA3}" type="presOf" srcId="{9DD553F4-9B6D-4A16-AB84-ABAA0A2B0EF5}" destId="{5541890A-F54D-4BEA-89B2-6D26457AF682}" srcOrd="0" destOrd="0" presId="urn:microsoft.com/office/officeart/2005/8/layout/cycle6"/>
    <dgm:cxn modelId="{0BC70BCD-9A41-4AD5-9076-0B97EE9FC26D}" type="presOf" srcId="{A001B082-341D-4690-B209-B0B78D8537CF}" destId="{C0264A5A-BEAE-4B02-AC7D-655E24BA0736}" srcOrd="0" destOrd="0" presId="urn:microsoft.com/office/officeart/2005/8/layout/cycle6"/>
    <dgm:cxn modelId="{FA746E49-2E79-4637-B3BC-2CB518930B04}" type="presOf" srcId="{19CEE55E-C60A-4E34-A62D-E5AC20385554}" destId="{03FDCE27-D946-4E14-9AA6-0F1A5D974CE0}" srcOrd="0" destOrd="0" presId="urn:microsoft.com/office/officeart/2005/8/layout/cycle6"/>
    <dgm:cxn modelId="{36BB1D86-A888-4022-89DA-C38B350D1D97}" type="presParOf" srcId="{03FDCE27-D946-4E14-9AA6-0F1A5D974CE0}" destId="{67A85781-60EA-403E-AD15-8D3DD720B7F3}" srcOrd="0" destOrd="0" presId="urn:microsoft.com/office/officeart/2005/8/layout/cycle6"/>
    <dgm:cxn modelId="{55F96559-DB3A-498B-A733-36DC89D1DC25}" type="presParOf" srcId="{03FDCE27-D946-4E14-9AA6-0F1A5D974CE0}" destId="{94002EDF-004C-4B12-8CC8-E35EE1730039}" srcOrd="1" destOrd="0" presId="urn:microsoft.com/office/officeart/2005/8/layout/cycle6"/>
    <dgm:cxn modelId="{C2F4B611-48A6-498A-B17F-CBBF526D534F}" type="presParOf" srcId="{03FDCE27-D946-4E14-9AA6-0F1A5D974CE0}" destId="{C46D1BEC-255A-4024-91F1-DCCD0065E088}" srcOrd="2" destOrd="0" presId="urn:microsoft.com/office/officeart/2005/8/layout/cycle6"/>
    <dgm:cxn modelId="{933325C5-B773-47C3-AF4B-67F81C7A9C4E}" type="presParOf" srcId="{03FDCE27-D946-4E14-9AA6-0F1A5D974CE0}" destId="{784AACC0-520E-4CE1-BA8A-411BF232F9AA}" srcOrd="3" destOrd="0" presId="urn:microsoft.com/office/officeart/2005/8/layout/cycle6"/>
    <dgm:cxn modelId="{B3FD0F88-4E67-4BE7-8E24-0922B2544B17}" type="presParOf" srcId="{03FDCE27-D946-4E14-9AA6-0F1A5D974CE0}" destId="{A5458972-1006-40F2-B9CC-63F9E90FB1EF}" srcOrd="4" destOrd="0" presId="urn:microsoft.com/office/officeart/2005/8/layout/cycle6"/>
    <dgm:cxn modelId="{D6392198-2467-488E-AA09-0FF46F29E1E1}" type="presParOf" srcId="{03FDCE27-D946-4E14-9AA6-0F1A5D974CE0}" destId="{668ECAF1-CBE8-4E6B-A6A6-E3ABF12B5499}" srcOrd="5" destOrd="0" presId="urn:microsoft.com/office/officeart/2005/8/layout/cycle6"/>
    <dgm:cxn modelId="{1919A67E-4E95-4B63-A401-D02190BC8130}" type="presParOf" srcId="{03FDCE27-D946-4E14-9AA6-0F1A5D974CE0}" destId="{5541890A-F54D-4BEA-89B2-6D26457AF682}" srcOrd="6" destOrd="0" presId="urn:microsoft.com/office/officeart/2005/8/layout/cycle6"/>
    <dgm:cxn modelId="{4B3890A6-8E21-4F9D-8DCC-027BE9FA64ED}" type="presParOf" srcId="{03FDCE27-D946-4E14-9AA6-0F1A5D974CE0}" destId="{5D874FF2-7DDA-4AE4-BD0C-8F3A4166ACB0}" srcOrd="7" destOrd="0" presId="urn:microsoft.com/office/officeart/2005/8/layout/cycle6"/>
    <dgm:cxn modelId="{67A2F905-D0D3-48E1-B7F0-61CC25FE75B5}" type="presParOf" srcId="{03FDCE27-D946-4E14-9AA6-0F1A5D974CE0}" destId="{7F1D7636-DEBA-4F5F-8E1E-97686DFFBB40}" srcOrd="8" destOrd="0" presId="urn:microsoft.com/office/officeart/2005/8/layout/cycle6"/>
    <dgm:cxn modelId="{FDD3BA30-9E02-402D-9967-B65D4C1B9BA5}" type="presParOf" srcId="{03FDCE27-D946-4E14-9AA6-0F1A5D974CE0}" destId="{6FF558E5-FD3B-456F-B3D5-164584AAE0FB}" srcOrd="9" destOrd="0" presId="urn:microsoft.com/office/officeart/2005/8/layout/cycle6"/>
    <dgm:cxn modelId="{16FF5A3B-827B-4709-9F4E-727DC723900A}" type="presParOf" srcId="{03FDCE27-D946-4E14-9AA6-0F1A5D974CE0}" destId="{12452D2E-1880-4751-9674-7334F5BC8F3C}" srcOrd="10" destOrd="0" presId="urn:microsoft.com/office/officeart/2005/8/layout/cycle6"/>
    <dgm:cxn modelId="{4020423B-BAEE-4B9A-9341-D1F2D6781710}" type="presParOf" srcId="{03FDCE27-D946-4E14-9AA6-0F1A5D974CE0}" destId="{8ADE3212-A2EC-496C-9F13-1D35C3DD88AC}" srcOrd="11" destOrd="0" presId="urn:microsoft.com/office/officeart/2005/8/layout/cycle6"/>
    <dgm:cxn modelId="{32B3FAD3-F649-4F7F-A9E3-78813AED7632}" type="presParOf" srcId="{03FDCE27-D946-4E14-9AA6-0F1A5D974CE0}" destId="{2E03596F-1307-46F7-AFBE-613D6607CCEA}" srcOrd="12" destOrd="0" presId="urn:microsoft.com/office/officeart/2005/8/layout/cycle6"/>
    <dgm:cxn modelId="{53FC5C99-7C72-4122-93B2-CA1504EBAB23}" type="presParOf" srcId="{03FDCE27-D946-4E14-9AA6-0F1A5D974CE0}" destId="{7D1A2FB2-F9FE-4828-8A35-A62173EA69D4}" srcOrd="13" destOrd="0" presId="urn:microsoft.com/office/officeart/2005/8/layout/cycle6"/>
    <dgm:cxn modelId="{575D2A18-94DC-47DC-A349-E748EEC7CCB6}" type="presParOf" srcId="{03FDCE27-D946-4E14-9AA6-0F1A5D974CE0}" destId="{C0264A5A-BEAE-4B02-AC7D-655E24BA073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CEE55E-C60A-4E34-A62D-E5AC20385554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94C5805-C307-4244-BCCD-BDA2A7217A78}">
      <dgm:prSet phldrT="[Text]" custT="1"/>
      <dgm:spPr>
        <a:solidFill>
          <a:srgbClr val="7030A0"/>
        </a:solidFill>
      </dgm:spPr>
      <dgm:t>
        <a:bodyPr/>
        <a:lstStyle/>
        <a:p>
          <a:pPr rtl="1"/>
          <a:r>
            <a:rPr lang="en-US" sz="2400" b="1" dirty="0" smtClean="0"/>
            <a:t>Risk</a:t>
          </a:r>
          <a:endParaRPr lang="he-IL" sz="2400" b="1" dirty="0"/>
        </a:p>
      </dgm:t>
    </dgm:pt>
    <dgm:pt modelId="{0062134C-0EDD-449A-9D78-7FD16186ABFF}" type="parTrans" cxnId="{A50E72DD-4311-45D4-B268-6DD60A1145EF}">
      <dgm:prSet/>
      <dgm:spPr/>
      <dgm:t>
        <a:bodyPr/>
        <a:lstStyle/>
        <a:p>
          <a:pPr rtl="1"/>
          <a:endParaRPr lang="he-IL" sz="3200" b="1"/>
        </a:p>
      </dgm:t>
    </dgm:pt>
    <dgm:pt modelId="{BB8721C6-B762-4B39-8383-B9E9CE808F5C}" type="sibTrans" cxnId="{A50E72DD-4311-45D4-B268-6DD60A1145EF}">
      <dgm:prSet/>
      <dgm:spPr/>
      <dgm:t>
        <a:bodyPr/>
        <a:lstStyle/>
        <a:p>
          <a:pPr rtl="1"/>
          <a:endParaRPr lang="he-IL" sz="3200" b="1"/>
        </a:p>
      </dgm:t>
    </dgm:pt>
    <dgm:pt modelId="{9FC8150D-06E1-4FB1-BBAE-077ED7752DC1}">
      <dgm:prSet phldrT="[Text]" custT="1"/>
      <dgm:spPr/>
      <dgm:t>
        <a:bodyPr/>
        <a:lstStyle/>
        <a:p>
          <a:pPr rtl="1"/>
          <a:r>
            <a:rPr lang="en-US" sz="2400" b="1" dirty="0" smtClean="0"/>
            <a:t>Exposure</a:t>
          </a:r>
          <a:endParaRPr lang="he-IL" sz="2400" b="1" dirty="0"/>
        </a:p>
      </dgm:t>
    </dgm:pt>
    <dgm:pt modelId="{3C466566-12DC-4398-BC20-96092686C71A}" type="parTrans" cxnId="{B3CB93E5-661B-46A2-83EC-6919944EE145}">
      <dgm:prSet/>
      <dgm:spPr/>
      <dgm:t>
        <a:bodyPr/>
        <a:lstStyle/>
        <a:p>
          <a:pPr rtl="1"/>
          <a:endParaRPr lang="he-IL" sz="3200" b="1"/>
        </a:p>
      </dgm:t>
    </dgm:pt>
    <dgm:pt modelId="{14B755AD-2750-4C02-96EA-EF8BCD7AC6D0}" type="sibTrans" cxnId="{B3CB93E5-661B-46A2-83EC-6919944EE145}">
      <dgm:prSet/>
      <dgm:spPr/>
      <dgm:t>
        <a:bodyPr/>
        <a:lstStyle/>
        <a:p>
          <a:pPr rtl="1"/>
          <a:endParaRPr lang="he-IL" sz="3200" b="1"/>
        </a:p>
      </dgm:t>
    </dgm:pt>
    <dgm:pt modelId="{9DD553F4-9B6D-4A16-AB84-ABAA0A2B0EF5}">
      <dgm:prSet phldrT="[Text]" custT="1"/>
      <dgm:spPr/>
      <dgm:t>
        <a:bodyPr/>
        <a:lstStyle/>
        <a:p>
          <a:pPr rtl="0"/>
          <a:r>
            <a:rPr lang="en-US" sz="2400" b="1" dirty="0" smtClean="0"/>
            <a:t>Exposure is</a:t>
          </a:r>
          <a:br>
            <a:rPr lang="en-US" sz="2400" b="1" dirty="0" smtClean="0"/>
          </a:br>
          <a:r>
            <a:rPr lang="en-US" sz="2400" b="1" dirty="0" smtClean="0"/>
            <a:t>measurable</a:t>
          </a:r>
          <a:endParaRPr lang="he-IL" sz="2400" b="1" dirty="0"/>
        </a:p>
      </dgm:t>
    </dgm:pt>
    <dgm:pt modelId="{778BE183-41EB-4D49-ADE0-DD947829C9F6}" type="parTrans" cxnId="{FA629802-E7CD-49D8-8991-13BFD712BFE6}">
      <dgm:prSet/>
      <dgm:spPr/>
      <dgm:t>
        <a:bodyPr/>
        <a:lstStyle/>
        <a:p>
          <a:pPr rtl="1"/>
          <a:endParaRPr lang="he-IL" sz="3200" b="1"/>
        </a:p>
      </dgm:t>
    </dgm:pt>
    <dgm:pt modelId="{6A0D5C83-B607-4925-8FAE-2AA81C2D2A44}" type="sibTrans" cxnId="{FA629802-E7CD-49D8-8991-13BFD712BFE6}">
      <dgm:prSet/>
      <dgm:spPr/>
      <dgm:t>
        <a:bodyPr/>
        <a:lstStyle/>
        <a:p>
          <a:pPr rtl="1"/>
          <a:endParaRPr lang="he-IL" sz="3200" b="1"/>
        </a:p>
      </dgm:t>
    </dgm:pt>
    <dgm:pt modelId="{7BA54F8C-1D16-40FC-9BBE-EF35A9688A70}">
      <dgm:prSet phldrT="[Text]" custT="1"/>
      <dgm:spPr/>
      <dgm:t>
        <a:bodyPr/>
        <a:lstStyle/>
        <a:p>
          <a:pPr rtl="0"/>
          <a:r>
            <a:rPr lang="en-US" sz="2400" b="1" dirty="0" smtClean="0"/>
            <a:t>DNA damage</a:t>
          </a:r>
          <a:br>
            <a:rPr lang="en-US" sz="2400" b="1" dirty="0" smtClean="0"/>
          </a:br>
          <a:r>
            <a:rPr lang="en-US" sz="2400" b="1" dirty="0" smtClean="0"/>
            <a:t>is measurable</a:t>
          </a:r>
          <a:endParaRPr lang="he-IL" sz="2400" b="1" dirty="0"/>
        </a:p>
      </dgm:t>
    </dgm:pt>
    <dgm:pt modelId="{56996AE0-D6E2-425B-87BE-31EAB2F3BADE}" type="parTrans" cxnId="{E2C806DE-BC52-4C4D-A822-724A44DCCFDD}">
      <dgm:prSet/>
      <dgm:spPr/>
      <dgm:t>
        <a:bodyPr/>
        <a:lstStyle/>
        <a:p>
          <a:pPr rtl="1"/>
          <a:endParaRPr lang="he-IL" sz="3200" b="1"/>
        </a:p>
      </dgm:t>
    </dgm:pt>
    <dgm:pt modelId="{49A2195E-4536-499F-9571-3D761598DEFE}" type="sibTrans" cxnId="{E2C806DE-BC52-4C4D-A822-724A44DCCFDD}">
      <dgm:prSet/>
      <dgm:spPr/>
      <dgm:t>
        <a:bodyPr/>
        <a:lstStyle/>
        <a:p>
          <a:pPr rtl="1"/>
          <a:endParaRPr lang="he-IL" sz="3200" b="1"/>
        </a:p>
      </dgm:t>
    </dgm:pt>
    <dgm:pt modelId="{5FCBD076-2FC1-438F-AF0B-CEB946BBEF92}">
      <dgm:prSet phldrT="[Text]" custT="1"/>
      <dgm:spPr/>
      <dgm:t>
        <a:bodyPr/>
        <a:lstStyle/>
        <a:p>
          <a:pPr rtl="0"/>
          <a:r>
            <a:rPr lang="en-US" sz="2400" b="1" dirty="0" smtClean="0"/>
            <a:t>DNA Damage</a:t>
          </a:r>
          <a:endParaRPr lang="he-IL" sz="2400" b="1" dirty="0"/>
        </a:p>
      </dgm:t>
    </dgm:pt>
    <dgm:pt modelId="{0C2F9EF1-09CA-4199-955B-FC6C2C9CE972}" type="parTrans" cxnId="{42334F61-0AEC-4E6C-935C-F4CBC291083F}">
      <dgm:prSet/>
      <dgm:spPr/>
      <dgm:t>
        <a:bodyPr/>
        <a:lstStyle/>
        <a:p>
          <a:pPr rtl="1"/>
          <a:endParaRPr lang="he-IL" sz="3200" b="1"/>
        </a:p>
      </dgm:t>
    </dgm:pt>
    <dgm:pt modelId="{A001B082-341D-4690-B209-B0B78D8537CF}" type="sibTrans" cxnId="{42334F61-0AEC-4E6C-935C-F4CBC291083F}">
      <dgm:prSet/>
      <dgm:spPr/>
      <dgm:t>
        <a:bodyPr/>
        <a:lstStyle/>
        <a:p>
          <a:pPr rtl="1"/>
          <a:endParaRPr lang="he-IL" sz="3200" b="1"/>
        </a:p>
      </dgm:t>
    </dgm:pt>
    <dgm:pt modelId="{03FDCE27-D946-4E14-9AA6-0F1A5D974CE0}" type="pres">
      <dgm:prSet presAssocID="{19CEE55E-C60A-4E34-A62D-E5AC203855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7A85781-60EA-403E-AD15-8D3DD720B7F3}" type="pres">
      <dgm:prSet presAssocID="{694C5805-C307-4244-BCCD-BDA2A7217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4002EDF-004C-4B12-8CC8-E35EE1730039}" type="pres">
      <dgm:prSet presAssocID="{694C5805-C307-4244-BCCD-BDA2A7217A78}" presName="spNode" presStyleCnt="0"/>
      <dgm:spPr/>
    </dgm:pt>
    <dgm:pt modelId="{C46D1BEC-255A-4024-91F1-DCCD0065E088}" type="pres">
      <dgm:prSet presAssocID="{BB8721C6-B762-4B39-8383-B9E9CE808F5C}" presName="sibTrans" presStyleLbl="sibTrans1D1" presStyleIdx="0" presStyleCnt="5"/>
      <dgm:spPr/>
      <dgm:t>
        <a:bodyPr/>
        <a:lstStyle/>
        <a:p>
          <a:pPr rtl="1"/>
          <a:endParaRPr lang="he-IL"/>
        </a:p>
      </dgm:t>
    </dgm:pt>
    <dgm:pt modelId="{784AACC0-520E-4CE1-BA8A-411BF232F9AA}" type="pres">
      <dgm:prSet presAssocID="{9FC8150D-06E1-4FB1-BBAE-077ED7752D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5458972-1006-40F2-B9CC-63F9E90FB1EF}" type="pres">
      <dgm:prSet presAssocID="{9FC8150D-06E1-4FB1-BBAE-077ED7752DC1}" presName="spNode" presStyleCnt="0"/>
      <dgm:spPr/>
    </dgm:pt>
    <dgm:pt modelId="{668ECAF1-CBE8-4E6B-A6A6-E3ABF12B5499}" type="pres">
      <dgm:prSet presAssocID="{14B755AD-2750-4C02-96EA-EF8BCD7AC6D0}" presName="sibTrans" presStyleLbl="sibTrans1D1" presStyleIdx="1" presStyleCnt="5"/>
      <dgm:spPr/>
      <dgm:t>
        <a:bodyPr/>
        <a:lstStyle/>
        <a:p>
          <a:pPr rtl="1"/>
          <a:endParaRPr lang="he-IL"/>
        </a:p>
      </dgm:t>
    </dgm:pt>
    <dgm:pt modelId="{5541890A-F54D-4BEA-89B2-6D26457AF682}" type="pres">
      <dgm:prSet presAssocID="{9DD553F4-9B6D-4A16-AB84-ABAA0A2B0EF5}" presName="node" presStyleLbl="node1" presStyleIdx="2" presStyleCnt="5" custScaleX="108963" custRadScaleRad="103512" custRadScaleInc="-7143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D874FF2-7DDA-4AE4-BD0C-8F3A4166ACB0}" type="pres">
      <dgm:prSet presAssocID="{9DD553F4-9B6D-4A16-AB84-ABAA0A2B0EF5}" presName="spNode" presStyleCnt="0"/>
      <dgm:spPr/>
    </dgm:pt>
    <dgm:pt modelId="{7F1D7636-DEBA-4F5F-8E1E-97686DFFBB40}" type="pres">
      <dgm:prSet presAssocID="{6A0D5C83-B607-4925-8FAE-2AA81C2D2A44}" presName="sibTrans" presStyleLbl="sibTrans1D1" presStyleIdx="2" presStyleCnt="5"/>
      <dgm:spPr/>
      <dgm:t>
        <a:bodyPr/>
        <a:lstStyle/>
        <a:p>
          <a:pPr rtl="1"/>
          <a:endParaRPr lang="he-IL"/>
        </a:p>
      </dgm:t>
    </dgm:pt>
    <dgm:pt modelId="{6FF558E5-FD3B-456F-B3D5-164584AAE0FB}" type="pres">
      <dgm:prSet presAssocID="{7BA54F8C-1D16-40FC-9BBE-EF35A9688A70}" presName="node" presStyleLbl="node1" presStyleIdx="3" presStyleCnt="5" custScaleX="114296" custRadScaleRad="98568" custRadScaleInc="6232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452D2E-1880-4751-9674-7334F5BC8F3C}" type="pres">
      <dgm:prSet presAssocID="{7BA54F8C-1D16-40FC-9BBE-EF35A9688A70}" presName="spNode" presStyleCnt="0"/>
      <dgm:spPr/>
    </dgm:pt>
    <dgm:pt modelId="{8ADE3212-A2EC-496C-9F13-1D35C3DD88AC}" type="pres">
      <dgm:prSet presAssocID="{49A2195E-4536-499F-9571-3D761598DEFE}" presName="sibTrans" presStyleLbl="sibTrans1D1" presStyleIdx="3" presStyleCnt="5"/>
      <dgm:spPr/>
      <dgm:t>
        <a:bodyPr/>
        <a:lstStyle/>
        <a:p>
          <a:pPr rtl="1"/>
          <a:endParaRPr lang="he-IL"/>
        </a:p>
      </dgm:t>
    </dgm:pt>
    <dgm:pt modelId="{2E03596F-1307-46F7-AFBE-613D6607CCEA}" type="pres">
      <dgm:prSet presAssocID="{5FCBD076-2FC1-438F-AF0B-CEB946BBEF9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D1A2FB2-F9FE-4828-8A35-A62173EA69D4}" type="pres">
      <dgm:prSet presAssocID="{5FCBD076-2FC1-438F-AF0B-CEB946BBEF92}" presName="spNode" presStyleCnt="0"/>
      <dgm:spPr/>
    </dgm:pt>
    <dgm:pt modelId="{C0264A5A-BEAE-4B02-AC7D-655E24BA0736}" type="pres">
      <dgm:prSet presAssocID="{A001B082-341D-4690-B209-B0B78D8537CF}" presName="sibTrans" presStyleLbl="sibTrans1D1" presStyleIdx="4" presStyleCnt="5"/>
      <dgm:spPr/>
      <dgm:t>
        <a:bodyPr/>
        <a:lstStyle/>
        <a:p>
          <a:pPr rtl="1"/>
          <a:endParaRPr lang="he-IL"/>
        </a:p>
      </dgm:t>
    </dgm:pt>
  </dgm:ptLst>
  <dgm:cxnLst>
    <dgm:cxn modelId="{E5210229-8F2A-4ADF-8D1F-D305B5345E05}" type="presOf" srcId="{9DD553F4-9B6D-4A16-AB84-ABAA0A2B0EF5}" destId="{5541890A-F54D-4BEA-89B2-6D26457AF682}" srcOrd="0" destOrd="0" presId="urn:microsoft.com/office/officeart/2005/8/layout/cycle6"/>
    <dgm:cxn modelId="{6684792E-7024-4A18-B628-38C0524D2424}" type="presOf" srcId="{49A2195E-4536-499F-9571-3D761598DEFE}" destId="{8ADE3212-A2EC-496C-9F13-1D35C3DD88AC}" srcOrd="0" destOrd="0" presId="urn:microsoft.com/office/officeart/2005/8/layout/cycle6"/>
    <dgm:cxn modelId="{9F4E98C4-5DD3-493B-AE88-C150F461778C}" type="presOf" srcId="{694C5805-C307-4244-BCCD-BDA2A7217A78}" destId="{67A85781-60EA-403E-AD15-8D3DD720B7F3}" srcOrd="0" destOrd="0" presId="urn:microsoft.com/office/officeart/2005/8/layout/cycle6"/>
    <dgm:cxn modelId="{734990FF-8305-4AA2-AA8E-02C6D2ADD398}" type="presOf" srcId="{BB8721C6-B762-4B39-8383-B9E9CE808F5C}" destId="{C46D1BEC-255A-4024-91F1-DCCD0065E088}" srcOrd="0" destOrd="0" presId="urn:microsoft.com/office/officeart/2005/8/layout/cycle6"/>
    <dgm:cxn modelId="{F831CCDB-9307-4178-988C-16AAD03FC451}" type="presOf" srcId="{5FCBD076-2FC1-438F-AF0B-CEB946BBEF92}" destId="{2E03596F-1307-46F7-AFBE-613D6607CCEA}" srcOrd="0" destOrd="0" presId="urn:microsoft.com/office/officeart/2005/8/layout/cycle6"/>
    <dgm:cxn modelId="{E2C806DE-BC52-4C4D-A822-724A44DCCFDD}" srcId="{19CEE55E-C60A-4E34-A62D-E5AC20385554}" destId="{7BA54F8C-1D16-40FC-9BBE-EF35A9688A70}" srcOrd="3" destOrd="0" parTransId="{56996AE0-D6E2-425B-87BE-31EAB2F3BADE}" sibTransId="{49A2195E-4536-499F-9571-3D761598DEFE}"/>
    <dgm:cxn modelId="{65D7EDDD-CD1C-4105-ABF4-A65247409D71}" type="presOf" srcId="{6A0D5C83-B607-4925-8FAE-2AA81C2D2A44}" destId="{7F1D7636-DEBA-4F5F-8E1E-97686DFFBB40}" srcOrd="0" destOrd="0" presId="urn:microsoft.com/office/officeart/2005/8/layout/cycle6"/>
    <dgm:cxn modelId="{FA629802-E7CD-49D8-8991-13BFD712BFE6}" srcId="{19CEE55E-C60A-4E34-A62D-E5AC20385554}" destId="{9DD553F4-9B6D-4A16-AB84-ABAA0A2B0EF5}" srcOrd="2" destOrd="0" parTransId="{778BE183-41EB-4D49-ADE0-DD947829C9F6}" sibTransId="{6A0D5C83-B607-4925-8FAE-2AA81C2D2A44}"/>
    <dgm:cxn modelId="{BB1E7418-75F7-41F2-92A7-FC9E63F9FE55}" type="presOf" srcId="{A001B082-341D-4690-B209-B0B78D8537CF}" destId="{C0264A5A-BEAE-4B02-AC7D-655E24BA0736}" srcOrd="0" destOrd="0" presId="urn:microsoft.com/office/officeart/2005/8/layout/cycle6"/>
    <dgm:cxn modelId="{B3CB93E5-661B-46A2-83EC-6919944EE145}" srcId="{19CEE55E-C60A-4E34-A62D-E5AC20385554}" destId="{9FC8150D-06E1-4FB1-BBAE-077ED7752DC1}" srcOrd="1" destOrd="0" parTransId="{3C466566-12DC-4398-BC20-96092686C71A}" sibTransId="{14B755AD-2750-4C02-96EA-EF8BCD7AC6D0}"/>
    <dgm:cxn modelId="{42334F61-0AEC-4E6C-935C-F4CBC291083F}" srcId="{19CEE55E-C60A-4E34-A62D-E5AC20385554}" destId="{5FCBD076-2FC1-438F-AF0B-CEB946BBEF92}" srcOrd="4" destOrd="0" parTransId="{0C2F9EF1-09CA-4199-955B-FC6C2C9CE972}" sibTransId="{A001B082-341D-4690-B209-B0B78D8537CF}"/>
    <dgm:cxn modelId="{150C4068-85DF-4FF7-AC8C-504075B7AE2A}" type="presOf" srcId="{7BA54F8C-1D16-40FC-9BBE-EF35A9688A70}" destId="{6FF558E5-FD3B-456F-B3D5-164584AAE0FB}" srcOrd="0" destOrd="0" presId="urn:microsoft.com/office/officeart/2005/8/layout/cycle6"/>
    <dgm:cxn modelId="{A50E72DD-4311-45D4-B268-6DD60A1145EF}" srcId="{19CEE55E-C60A-4E34-A62D-E5AC20385554}" destId="{694C5805-C307-4244-BCCD-BDA2A7217A78}" srcOrd="0" destOrd="0" parTransId="{0062134C-0EDD-449A-9D78-7FD16186ABFF}" sibTransId="{BB8721C6-B762-4B39-8383-B9E9CE808F5C}"/>
    <dgm:cxn modelId="{B1BC5621-4440-49FC-B9A4-D91801B7A07C}" type="presOf" srcId="{14B755AD-2750-4C02-96EA-EF8BCD7AC6D0}" destId="{668ECAF1-CBE8-4E6B-A6A6-E3ABF12B5499}" srcOrd="0" destOrd="0" presId="urn:microsoft.com/office/officeart/2005/8/layout/cycle6"/>
    <dgm:cxn modelId="{3785EDE1-3A4D-4376-A69C-F682AD8EE89C}" type="presOf" srcId="{9FC8150D-06E1-4FB1-BBAE-077ED7752DC1}" destId="{784AACC0-520E-4CE1-BA8A-411BF232F9AA}" srcOrd="0" destOrd="0" presId="urn:microsoft.com/office/officeart/2005/8/layout/cycle6"/>
    <dgm:cxn modelId="{0FACDB83-D27A-4D72-A575-883F4091DBD6}" type="presOf" srcId="{19CEE55E-C60A-4E34-A62D-E5AC20385554}" destId="{03FDCE27-D946-4E14-9AA6-0F1A5D974CE0}" srcOrd="0" destOrd="0" presId="urn:microsoft.com/office/officeart/2005/8/layout/cycle6"/>
    <dgm:cxn modelId="{D4F32097-7A8D-4005-A205-7C3FD61CEB6A}" type="presParOf" srcId="{03FDCE27-D946-4E14-9AA6-0F1A5D974CE0}" destId="{67A85781-60EA-403E-AD15-8D3DD720B7F3}" srcOrd="0" destOrd="0" presId="urn:microsoft.com/office/officeart/2005/8/layout/cycle6"/>
    <dgm:cxn modelId="{3F23393C-CC90-454A-A3B7-9420A60C457B}" type="presParOf" srcId="{03FDCE27-D946-4E14-9AA6-0F1A5D974CE0}" destId="{94002EDF-004C-4B12-8CC8-E35EE1730039}" srcOrd="1" destOrd="0" presId="urn:microsoft.com/office/officeart/2005/8/layout/cycle6"/>
    <dgm:cxn modelId="{7603FCF0-CC18-429A-84C4-D2860C6CD506}" type="presParOf" srcId="{03FDCE27-D946-4E14-9AA6-0F1A5D974CE0}" destId="{C46D1BEC-255A-4024-91F1-DCCD0065E088}" srcOrd="2" destOrd="0" presId="urn:microsoft.com/office/officeart/2005/8/layout/cycle6"/>
    <dgm:cxn modelId="{CB774349-B101-447B-B1E0-83F3823D00B4}" type="presParOf" srcId="{03FDCE27-D946-4E14-9AA6-0F1A5D974CE0}" destId="{784AACC0-520E-4CE1-BA8A-411BF232F9AA}" srcOrd="3" destOrd="0" presId="urn:microsoft.com/office/officeart/2005/8/layout/cycle6"/>
    <dgm:cxn modelId="{797CB16E-E6CA-414A-B90C-C219E46ED6FD}" type="presParOf" srcId="{03FDCE27-D946-4E14-9AA6-0F1A5D974CE0}" destId="{A5458972-1006-40F2-B9CC-63F9E90FB1EF}" srcOrd="4" destOrd="0" presId="urn:microsoft.com/office/officeart/2005/8/layout/cycle6"/>
    <dgm:cxn modelId="{7C3EC1B5-AFBD-417F-88FE-F6A7FB2BC54D}" type="presParOf" srcId="{03FDCE27-D946-4E14-9AA6-0F1A5D974CE0}" destId="{668ECAF1-CBE8-4E6B-A6A6-E3ABF12B5499}" srcOrd="5" destOrd="0" presId="urn:microsoft.com/office/officeart/2005/8/layout/cycle6"/>
    <dgm:cxn modelId="{6B09E42B-6306-4F35-AB84-F5EB331FA6B6}" type="presParOf" srcId="{03FDCE27-D946-4E14-9AA6-0F1A5D974CE0}" destId="{5541890A-F54D-4BEA-89B2-6D26457AF682}" srcOrd="6" destOrd="0" presId="urn:microsoft.com/office/officeart/2005/8/layout/cycle6"/>
    <dgm:cxn modelId="{9DB84DC1-A926-4670-82C0-662362860D84}" type="presParOf" srcId="{03FDCE27-D946-4E14-9AA6-0F1A5D974CE0}" destId="{5D874FF2-7DDA-4AE4-BD0C-8F3A4166ACB0}" srcOrd="7" destOrd="0" presId="urn:microsoft.com/office/officeart/2005/8/layout/cycle6"/>
    <dgm:cxn modelId="{0323D892-C45B-46AB-8393-91F3B5FE4235}" type="presParOf" srcId="{03FDCE27-D946-4E14-9AA6-0F1A5D974CE0}" destId="{7F1D7636-DEBA-4F5F-8E1E-97686DFFBB40}" srcOrd="8" destOrd="0" presId="urn:microsoft.com/office/officeart/2005/8/layout/cycle6"/>
    <dgm:cxn modelId="{40C8384F-4DB9-4F3F-82C7-CF710A975F5B}" type="presParOf" srcId="{03FDCE27-D946-4E14-9AA6-0F1A5D974CE0}" destId="{6FF558E5-FD3B-456F-B3D5-164584AAE0FB}" srcOrd="9" destOrd="0" presId="urn:microsoft.com/office/officeart/2005/8/layout/cycle6"/>
    <dgm:cxn modelId="{C909AC5E-4A18-4A15-AEAF-369D32AC7635}" type="presParOf" srcId="{03FDCE27-D946-4E14-9AA6-0F1A5D974CE0}" destId="{12452D2E-1880-4751-9674-7334F5BC8F3C}" srcOrd="10" destOrd="0" presId="urn:microsoft.com/office/officeart/2005/8/layout/cycle6"/>
    <dgm:cxn modelId="{268CEA9F-F89F-438D-910C-D345663260C2}" type="presParOf" srcId="{03FDCE27-D946-4E14-9AA6-0F1A5D974CE0}" destId="{8ADE3212-A2EC-496C-9F13-1D35C3DD88AC}" srcOrd="11" destOrd="0" presId="urn:microsoft.com/office/officeart/2005/8/layout/cycle6"/>
    <dgm:cxn modelId="{0F8485D0-A2CC-4D2C-9B0B-44E95962324B}" type="presParOf" srcId="{03FDCE27-D946-4E14-9AA6-0F1A5D974CE0}" destId="{2E03596F-1307-46F7-AFBE-613D6607CCEA}" srcOrd="12" destOrd="0" presId="urn:microsoft.com/office/officeart/2005/8/layout/cycle6"/>
    <dgm:cxn modelId="{028E4AF1-5382-4B10-AF74-227FC7FCA7B4}" type="presParOf" srcId="{03FDCE27-D946-4E14-9AA6-0F1A5D974CE0}" destId="{7D1A2FB2-F9FE-4828-8A35-A62173EA69D4}" srcOrd="13" destOrd="0" presId="urn:microsoft.com/office/officeart/2005/8/layout/cycle6"/>
    <dgm:cxn modelId="{CB3BEDD0-03CB-4438-85F2-CB0472CFD7E1}" type="presParOf" srcId="{03FDCE27-D946-4E14-9AA6-0F1A5D974CE0}" destId="{C0264A5A-BEAE-4B02-AC7D-655E24BA073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CEE55E-C60A-4E34-A62D-E5AC20385554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94C5805-C307-4244-BCCD-BDA2A7217A78}">
      <dgm:prSet phldrT="[Text]" custT="1"/>
      <dgm:spPr/>
      <dgm:t>
        <a:bodyPr/>
        <a:lstStyle/>
        <a:p>
          <a:pPr rtl="1"/>
          <a:r>
            <a:rPr lang="en-US" sz="2400" b="1" dirty="0" smtClean="0"/>
            <a:t>Risk</a:t>
          </a:r>
          <a:endParaRPr lang="he-IL" sz="2400" b="1" dirty="0"/>
        </a:p>
      </dgm:t>
    </dgm:pt>
    <dgm:pt modelId="{0062134C-0EDD-449A-9D78-7FD16186ABFF}" type="parTrans" cxnId="{A50E72DD-4311-45D4-B268-6DD60A1145EF}">
      <dgm:prSet/>
      <dgm:spPr/>
      <dgm:t>
        <a:bodyPr/>
        <a:lstStyle/>
        <a:p>
          <a:pPr rtl="1"/>
          <a:endParaRPr lang="he-IL" sz="3200" b="1"/>
        </a:p>
      </dgm:t>
    </dgm:pt>
    <dgm:pt modelId="{BB8721C6-B762-4B39-8383-B9E9CE808F5C}" type="sibTrans" cxnId="{A50E72DD-4311-45D4-B268-6DD60A1145EF}">
      <dgm:prSet/>
      <dgm:spPr/>
      <dgm:t>
        <a:bodyPr/>
        <a:lstStyle/>
        <a:p>
          <a:pPr rtl="1"/>
          <a:endParaRPr lang="he-IL" sz="3200" b="1"/>
        </a:p>
      </dgm:t>
    </dgm:pt>
    <dgm:pt modelId="{9FC8150D-06E1-4FB1-BBAE-077ED7752DC1}">
      <dgm:prSet phldrT="[Text]" custT="1"/>
      <dgm:spPr>
        <a:solidFill>
          <a:srgbClr val="7030A0"/>
        </a:solidFill>
      </dgm:spPr>
      <dgm:t>
        <a:bodyPr/>
        <a:lstStyle/>
        <a:p>
          <a:pPr rtl="1"/>
          <a:r>
            <a:rPr lang="en-US" sz="2400" b="1" dirty="0" smtClean="0"/>
            <a:t>Exposure</a:t>
          </a:r>
          <a:endParaRPr lang="he-IL" sz="2400" b="1" dirty="0"/>
        </a:p>
      </dgm:t>
    </dgm:pt>
    <dgm:pt modelId="{3C466566-12DC-4398-BC20-96092686C71A}" type="parTrans" cxnId="{B3CB93E5-661B-46A2-83EC-6919944EE145}">
      <dgm:prSet/>
      <dgm:spPr/>
      <dgm:t>
        <a:bodyPr/>
        <a:lstStyle/>
        <a:p>
          <a:pPr rtl="1"/>
          <a:endParaRPr lang="he-IL" sz="3200" b="1"/>
        </a:p>
      </dgm:t>
    </dgm:pt>
    <dgm:pt modelId="{14B755AD-2750-4C02-96EA-EF8BCD7AC6D0}" type="sibTrans" cxnId="{B3CB93E5-661B-46A2-83EC-6919944EE145}">
      <dgm:prSet/>
      <dgm:spPr/>
      <dgm:t>
        <a:bodyPr/>
        <a:lstStyle/>
        <a:p>
          <a:pPr rtl="1"/>
          <a:endParaRPr lang="he-IL" sz="3200" b="1"/>
        </a:p>
      </dgm:t>
    </dgm:pt>
    <dgm:pt modelId="{9DD553F4-9B6D-4A16-AB84-ABAA0A2B0EF5}">
      <dgm:prSet phldrT="[Text]" custT="1"/>
      <dgm:spPr/>
      <dgm:t>
        <a:bodyPr/>
        <a:lstStyle/>
        <a:p>
          <a:pPr rtl="0"/>
          <a:r>
            <a:rPr lang="en-US" sz="2400" b="1" dirty="0" smtClean="0"/>
            <a:t>Exposure is</a:t>
          </a:r>
          <a:br>
            <a:rPr lang="en-US" sz="2400" b="1" dirty="0" smtClean="0"/>
          </a:br>
          <a:r>
            <a:rPr lang="en-US" sz="2400" b="1" dirty="0" smtClean="0"/>
            <a:t>measurable</a:t>
          </a:r>
          <a:endParaRPr lang="he-IL" sz="2400" b="1" dirty="0"/>
        </a:p>
      </dgm:t>
    </dgm:pt>
    <dgm:pt modelId="{778BE183-41EB-4D49-ADE0-DD947829C9F6}" type="parTrans" cxnId="{FA629802-E7CD-49D8-8991-13BFD712BFE6}">
      <dgm:prSet/>
      <dgm:spPr/>
      <dgm:t>
        <a:bodyPr/>
        <a:lstStyle/>
        <a:p>
          <a:pPr rtl="1"/>
          <a:endParaRPr lang="he-IL" sz="3200" b="1"/>
        </a:p>
      </dgm:t>
    </dgm:pt>
    <dgm:pt modelId="{6A0D5C83-B607-4925-8FAE-2AA81C2D2A44}" type="sibTrans" cxnId="{FA629802-E7CD-49D8-8991-13BFD712BFE6}">
      <dgm:prSet/>
      <dgm:spPr/>
      <dgm:t>
        <a:bodyPr/>
        <a:lstStyle/>
        <a:p>
          <a:pPr rtl="1"/>
          <a:endParaRPr lang="he-IL" sz="3200" b="1"/>
        </a:p>
      </dgm:t>
    </dgm:pt>
    <dgm:pt modelId="{7BA54F8C-1D16-40FC-9BBE-EF35A9688A70}">
      <dgm:prSet phldrT="[Text]" custT="1"/>
      <dgm:spPr/>
      <dgm:t>
        <a:bodyPr/>
        <a:lstStyle/>
        <a:p>
          <a:pPr rtl="0"/>
          <a:r>
            <a:rPr lang="en-US" sz="2400" b="1" dirty="0" smtClean="0"/>
            <a:t>DNA damage</a:t>
          </a:r>
          <a:br>
            <a:rPr lang="en-US" sz="2400" b="1" dirty="0" smtClean="0"/>
          </a:br>
          <a:r>
            <a:rPr lang="en-US" sz="2400" b="1" dirty="0" smtClean="0"/>
            <a:t>is measurable</a:t>
          </a:r>
          <a:endParaRPr lang="he-IL" sz="2400" b="1" dirty="0"/>
        </a:p>
      </dgm:t>
    </dgm:pt>
    <dgm:pt modelId="{56996AE0-D6E2-425B-87BE-31EAB2F3BADE}" type="parTrans" cxnId="{E2C806DE-BC52-4C4D-A822-724A44DCCFDD}">
      <dgm:prSet/>
      <dgm:spPr/>
      <dgm:t>
        <a:bodyPr/>
        <a:lstStyle/>
        <a:p>
          <a:pPr rtl="1"/>
          <a:endParaRPr lang="he-IL" sz="3200" b="1"/>
        </a:p>
      </dgm:t>
    </dgm:pt>
    <dgm:pt modelId="{49A2195E-4536-499F-9571-3D761598DEFE}" type="sibTrans" cxnId="{E2C806DE-BC52-4C4D-A822-724A44DCCFDD}">
      <dgm:prSet/>
      <dgm:spPr/>
      <dgm:t>
        <a:bodyPr/>
        <a:lstStyle/>
        <a:p>
          <a:pPr rtl="1"/>
          <a:endParaRPr lang="he-IL" sz="3200" b="1"/>
        </a:p>
      </dgm:t>
    </dgm:pt>
    <dgm:pt modelId="{5FCBD076-2FC1-438F-AF0B-CEB946BBEF92}">
      <dgm:prSet phldrT="[Text]" custT="1"/>
      <dgm:spPr/>
      <dgm:t>
        <a:bodyPr/>
        <a:lstStyle/>
        <a:p>
          <a:pPr rtl="0"/>
          <a:r>
            <a:rPr lang="en-US" sz="2400" b="1" dirty="0" smtClean="0"/>
            <a:t>DNA Damage</a:t>
          </a:r>
          <a:endParaRPr lang="he-IL" sz="2400" b="1" dirty="0"/>
        </a:p>
      </dgm:t>
    </dgm:pt>
    <dgm:pt modelId="{0C2F9EF1-09CA-4199-955B-FC6C2C9CE972}" type="parTrans" cxnId="{42334F61-0AEC-4E6C-935C-F4CBC291083F}">
      <dgm:prSet/>
      <dgm:spPr/>
      <dgm:t>
        <a:bodyPr/>
        <a:lstStyle/>
        <a:p>
          <a:pPr rtl="1"/>
          <a:endParaRPr lang="he-IL" sz="3200" b="1"/>
        </a:p>
      </dgm:t>
    </dgm:pt>
    <dgm:pt modelId="{A001B082-341D-4690-B209-B0B78D8537CF}" type="sibTrans" cxnId="{42334F61-0AEC-4E6C-935C-F4CBC291083F}">
      <dgm:prSet/>
      <dgm:spPr/>
      <dgm:t>
        <a:bodyPr/>
        <a:lstStyle/>
        <a:p>
          <a:pPr rtl="1"/>
          <a:endParaRPr lang="he-IL" sz="3200" b="1"/>
        </a:p>
      </dgm:t>
    </dgm:pt>
    <dgm:pt modelId="{03FDCE27-D946-4E14-9AA6-0F1A5D974CE0}" type="pres">
      <dgm:prSet presAssocID="{19CEE55E-C60A-4E34-A62D-E5AC203855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7A85781-60EA-403E-AD15-8D3DD720B7F3}" type="pres">
      <dgm:prSet presAssocID="{694C5805-C307-4244-BCCD-BDA2A7217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4002EDF-004C-4B12-8CC8-E35EE1730039}" type="pres">
      <dgm:prSet presAssocID="{694C5805-C307-4244-BCCD-BDA2A7217A78}" presName="spNode" presStyleCnt="0"/>
      <dgm:spPr/>
    </dgm:pt>
    <dgm:pt modelId="{C46D1BEC-255A-4024-91F1-DCCD0065E088}" type="pres">
      <dgm:prSet presAssocID="{BB8721C6-B762-4B39-8383-B9E9CE808F5C}" presName="sibTrans" presStyleLbl="sibTrans1D1" presStyleIdx="0" presStyleCnt="5"/>
      <dgm:spPr/>
      <dgm:t>
        <a:bodyPr/>
        <a:lstStyle/>
        <a:p>
          <a:pPr rtl="1"/>
          <a:endParaRPr lang="he-IL"/>
        </a:p>
      </dgm:t>
    </dgm:pt>
    <dgm:pt modelId="{784AACC0-520E-4CE1-BA8A-411BF232F9AA}" type="pres">
      <dgm:prSet presAssocID="{9FC8150D-06E1-4FB1-BBAE-077ED7752D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5458972-1006-40F2-B9CC-63F9E90FB1EF}" type="pres">
      <dgm:prSet presAssocID="{9FC8150D-06E1-4FB1-BBAE-077ED7752DC1}" presName="spNode" presStyleCnt="0"/>
      <dgm:spPr/>
    </dgm:pt>
    <dgm:pt modelId="{668ECAF1-CBE8-4E6B-A6A6-E3ABF12B5499}" type="pres">
      <dgm:prSet presAssocID="{14B755AD-2750-4C02-96EA-EF8BCD7AC6D0}" presName="sibTrans" presStyleLbl="sibTrans1D1" presStyleIdx="1" presStyleCnt="5"/>
      <dgm:spPr/>
      <dgm:t>
        <a:bodyPr/>
        <a:lstStyle/>
        <a:p>
          <a:pPr rtl="1"/>
          <a:endParaRPr lang="he-IL"/>
        </a:p>
      </dgm:t>
    </dgm:pt>
    <dgm:pt modelId="{5541890A-F54D-4BEA-89B2-6D26457AF682}" type="pres">
      <dgm:prSet presAssocID="{9DD553F4-9B6D-4A16-AB84-ABAA0A2B0EF5}" presName="node" presStyleLbl="node1" presStyleIdx="2" presStyleCnt="5" custScaleX="107337" custRadScaleRad="100855" custRadScaleInc="-1859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D874FF2-7DDA-4AE4-BD0C-8F3A4166ACB0}" type="pres">
      <dgm:prSet presAssocID="{9DD553F4-9B6D-4A16-AB84-ABAA0A2B0EF5}" presName="spNode" presStyleCnt="0"/>
      <dgm:spPr/>
    </dgm:pt>
    <dgm:pt modelId="{7F1D7636-DEBA-4F5F-8E1E-97686DFFBB40}" type="pres">
      <dgm:prSet presAssocID="{6A0D5C83-B607-4925-8FAE-2AA81C2D2A44}" presName="sibTrans" presStyleLbl="sibTrans1D1" presStyleIdx="2" presStyleCnt="5"/>
      <dgm:spPr/>
      <dgm:t>
        <a:bodyPr/>
        <a:lstStyle/>
        <a:p>
          <a:pPr rtl="1"/>
          <a:endParaRPr lang="he-IL"/>
        </a:p>
      </dgm:t>
    </dgm:pt>
    <dgm:pt modelId="{6FF558E5-FD3B-456F-B3D5-164584AAE0FB}" type="pres">
      <dgm:prSet presAssocID="{7BA54F8C-1D16-40FC-9BBE-EF35A9688A70}" presName="node" presStyleLbl="node1" presStyleIdx="3" presStyleCnt="5" custScaleX="118101" custRadScaleRad="98160" custRadScaleInc="1075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452D2E-1880-4751-9674-7334F5BC8F3C}" type="pres">
      <dgm:prSet presAssocID="{7BA54F8C-1D16-40FC-9BBE-EF35A9688A70}" presName="spNode" presStyleCnt="0"/>
      <dgm:spPr/>
    </dgm:pt>
    <dgm:pt modelId="{8ADE3212-A2EC-496C-9F13-1D35C3DD88AC}" type="pres">
      <dgm:prSet presAssocID="{49A2195E-4536-499F-9571-3D761598DEFE}" presName="sibTrans" presStyleLbl="sibTrans1D1" presStyleIdx="3" presStyleCnt="5"/>
      <dgm:spPr/>
      <dgm:t>
        <a:bodyPr/>
        <a:lstStyle/>
        <a:p>
          <a:pPr rtl="1"/>
          <a:endParaRPr lang="he-IL"/>
        </a:p>
      </dgm:t>
    </dgm:pt>
    <dgm:pt modelId="{2E03596F-1307-46F7-AFBE-613D6607CCEA}" type="pres">
      <dgm:prSet presAssocID="{5FCBD076-2FC1-438F-AF0B-CEB946BBEF9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D1A2FB2-F9FE-4828-8A35-A62173EA69D4}" type="pres">
      <dgm:prSet presAssocID="{5FCBD076-2FC1-438F-AF0B-CEB946BBEF92}" presName="spNode" presStyleCnt="0"/>
      <dgm:spPr/>
    </dgm:pt>
    <dgm:pt modelId="{C0264A5A-BEAE-4B02-AC7D-655E24BA0736}" type="pres">
      <dgm:prSet presAssocID="{A001B082-341D-4690-B209-B0B78D8537CF}" presName="sibTrans" presStyleLbl="sibTrans1D1" presStyleIdx="4" presStyleCnt="5"/>
      <dgm:spPr/>
      <dgm:t>
        <a:bodyPr/>
        <a:lstStyle/>
        <a:p>
          <a:pPr rtl="1"/>
          <a:endParaRPr lang="he-IL"/>
        </a:p>
      </dgm:t>
    </dgm:pt>
  </dgm:ptLst>
  <dgm:cxnLst>
    <dgm:cxn modelId="{9EDE6FAA-2148-43E4-93BC-FB23AD847775}" type="presOf" srcId="{694C5805-C307-4244-BCCD-BDA2A7217A78}" destId="{67A85781-60EA-403E-AD15-8D3DD720B7F3}" srcOrd="0" destOrd="0" presId="urn:microsoft.com/office/officeart/2005/8/layout/cycle6"/>
    <dgm:cxn modelId="{42334F61-0AEC-4E6C-935C-F4CBC291083F}" srcId="{19CEE55E-C60A-4E34-A62D-E5AC20385554}" destId="{5FCBD076-2FC1-438F-AF0B-CEB946BBEF92}" srcOrd="4" destOrd="0" parTransId="{0C2F9EF1-09CA-4199-955B-FC6C2C9CE972}" sibTransId="{A001B082-341D-4690-B209-B0B78D8537CF}"/>
    <dgm:cxn modelId="{B3CB93E5-661B-46A2-83EC-6919944EE145}" srcId="{19CEE55E-C60A-4E34-A62D-E5AC20385554}" destId="{9FC8150D-06E1-4FB1-BBAE-077ED7752DC1}" srcOrd="1" destOrd="0" parTransId="{3C466566-12DC-4398-BC20-96092686C71A}" sibTransId="{14B755AD-2750-4C02-96EA-EF8BCD7AC6D0}"/>
    <dgm:cxn modelId="{27AB39B6-1145-464C-A4F2-AAC9B7E62F9F}" type="presOf" srcId="{7BA54F8C-1D16-40FC-9BBE-EF35A9688A70}" destId="{6FF558E5-FD3B-456F-B3D5-164584AAE0FB}" srcOrd="0" destOrd="0" presId="urn:microsoft.com/office/officeart/2005/8/layout/cycle6"/>
    <dgm:cxn modelId="{5086C34B-57C4-4595-B435-1427B0E19CE0}" type="presOf" srcId="{BB8721C6-B762-4B39-8383-B9E9CE808F5C}" destId="{C46D1BEC-255A-4024-91F1-DCCD0065E088}" srcOrd="0" destOrd="0" presId="urn:microsoft.com/office/officeart/2005/8/layout/cycle6"/>
    <dgm:cxn modelId="{C0CD107A-5E33-46AB-BB15-2750260A4691}" type="presOf" srcId="{14B755AD-2750-4C02-96EA-EF8BCD7AC6D0}" destId="{668ECAF1-CBE8-4E6B-A6A6-E3ABF12B5499}" srcOrd="0" destOrd="0" presId="urn:microsoft.com/office/officeart/2005/8/layout/cycle6"/>
    <dgm:cxn modelId="{E2C806DE-BC52-4C4D-A822-724A44DCCFDD}" srcId="{19CEE55E-C60A-4E34-A62D-E5AC20385554}" destId="{7BA54F8C-1D16-40FC-9BBE-EF35A9688A70}" srcOrd="3" destOrd="0" parTransId="{56996AE0-D6E2-425B-87BE-31EAB2F3BADE}" sibTransId="{49A2195E-4536-499F-9571-3D761598DEFE}"/>
    <dgm:cxn modelId="{A50E72DD-4311-45D4-B268-6DD60A1145EF}" srcId="{19CEE55E-C60A-4E34-A62D-E5AC20385554}" destId="{694C5805-C307-4244-BCCD-BDA2A7217A78}" srcOrd="0" destOrd="0" parTransId="{0062134C-0EDD-449A-9D78-7FD16186ABFF}" sibTransId="{BB8721C6-B762-4B39-8383-B9E9CE808F5C}"/>
    <dgm:cxn modelId="{FA629802-E7CD-49D8-8991-13BFD712BFE6}" srcId="{19CEE55E-C60A-4E34-A62D-E5AC20385554}" destId="{9DD553F4-9B6D-4A16-AB84-ABAA0A2B0EF5}" srcOrd="2" destOrd="0" parTransId="{778BE183-41EB-4D49-ADE0-DD947829C9F6}" sibTransId="{6A0D5C83-B607-4925-8FAE-2AA81C2D2A44}"/>
    <dgm:cxn modelId="{42B4601A-0876-4E5F-94A5-5A67E74744C8}" type="presOf" srcId="{19CEE55E-C60A-4E34-A62D-E5AC20385554}" destId="{03FDCE27-D946-4E14-9AA6-0F1A5D974CE0}" srcOrd="0" destOrd="0" presId="urn:microsoft.com/office/officeart/2005/8/layout/cycle6"/>
    <dgm:cxn modelId="{B8AA74EA-2B61-4055-9B2B-53885019B6F6}" type="presOf" srcId="{5FCBD076-2FC1-438F-AF0B-CEB946BBEF92}" destId="{2E03596F-1307-46F7-AFBE-613D6607CCEA}" srcOrd="0" destOrd="0" presId="urn:microsoft.com/office/officeart/2005/8/layout/cycle6"/>
    <dgm:cxn modelId="{6FF857E4-2BE6-423B-92C2-E9C0095242B0}" type="presOf" srcId="{49A2195E-4536-499F-9571-3D761598DEFE}" destId="{8ADE3212-A2EC-496C-9F13-1D35C3DD88AC}" srcOrd="0" destOrd="0" presId="urn:microsoft.com/office/officeart/2005/8/layout/cycle6"/>
    <dgm:cxn modelId="{23604166-F37E-4CA2-89CA-EBDA5BBE9407}" type="presOf" srcId="{9DD553F4-9B6D-4A16-AB84-ABAA0A2B0EF5}" destId="{5541890A-F54D-4BEA-89B2-6D26457AF682}" srcOrd="0" destOrd="0" presId="urn:microsoft.com/office/officeart/2005/8/layout/cycle6"/>
    <dgm:cxn modelId="{85459124-7184-481D-A54C-CA1D8F278712}" type="presOf" srcId="{A001B082-341D-4690-B209-B0B78D8537CF}" destId="{C0264A5A-BEAE-4B02-AC7D-655E24BA0736}" srcOrd="0" destOrd="0" presId="urn:microsoft.com/office/officeart/2005/8/layout/cycle6"/>
    <dgm:cxn modelId="{F71229DD-5171-48B3-A308-663BEC985DC8}" type="presOf" srcId="{6A0D5C83-B607-4925-8FAE-2AA81C2D2A44}" destId="{7F1D7636-DEBA-4F5F-8E1E-97686DFFBB40}" srcOrd="0" destOrd="0" presId="urn:microsoft.com/office/officeart/2005/8/layout/cycle6"/>
    <dgm:cxn modelId="{4A2A4481-ABCF-4AEE-91B9-4F9DD773188E}" type="presOf" srcId="{9FC8150D-06E1-4FB1-BBAE-077ED7752DC1}" destId="{784AACC0-520E-4CE1-BA8A-411BF232F9AA}" srcOrd="0" destOrd="0" presId="urn:microsoft.com/office/officeart/2005/8/layout/cycle6"/>
    <dgm:cxn modelId="{7D8DD1B0-02B1-4BAA-BCD2-B5F83D90A69F}" type="presParOf" srcId="{03FDCE27-D946-4E14-9AA6-0F1A5D974CE0}" destId="{67A85781-60EA-403E-AD15-8D3DD720B7F3}" srcOrd="0" destOrd="0" presId="urn:microsoft.com/office/officeart/2005/8/layout/cycle6"/>
    <dgm:cxn modelId="{56EBECE4-5616-4BC9-86EC-F5B9A314C851}" type="presParOf" srcId="{03FDCE27-D946-4E14-9AA6-0F1A5D974CE0}" destId="{94002EDF-004C-4B12-8CC8-E35EE1730039}" srcOrd="1" destOrd="0" presId="urn:microsoft.com/office/officeart/2005/8/layout/cycle6"/>
    <dgm:cxn modelId="{97F7C5C4-AF5C-43DD-B9E9-324F5619855A}" type="presParOf" srcId="{03FDCE27-D946-4E14-9AA6-0F1A5D974CE0}" destId="{C46D1BEC-255A-4024-91F1-DCCD0065E088}" srcOrd="2" destOrd="0" presId="urn:microsoft.com/office/officeart/2005/8/layout/cycle6"/>
    <dgm:cxn modelId="{6EFDB6F3-3187-4DBA-AE60-361AA6BE28F8}" type="presParOf" srcId="{03FDCE27-D946-4E14-9AA6-0F1A5D974CE0}" destId="{784AACC0-520E-4CE1-BA8A-411BF232F9AA}" srcOrd="3" destOrd="0" presId="urn:microsoft.com/office/officeart/2005/8/layout/cycle6"/>
    <dgm:cxn modelId="{A12F284B-29E1-48D8-A9E9-99D94A61E4A9}" type="presParOf" srcId="{03FDCE27-D946-4E14-9AA6-0F1A5D974CE0}" destId="{A5458972-1006-40F2-B9CC-63F9E90FB1EF}" srcOrd="4" destOrd="0" presId="urn:microsoft.com/office/officeart/2005/8/layout/cycle6"/>
    <dgm:cxn modelId="{8C658E02-A331-4FE0-954B-A386ED346B3C}" type="presParOf" srcId="{03FDCE27-D946-4E14-9AA6-0F1A5D974CE0}" destId="{668ECAF1-CBE8-4E6B-A6A6-E3ABF12B5499}" srcOrd="5" destOrd="0" presId="urn:microsoft.com/office/officeart/2005/8/layout/cycle6"/>
    <dgm:cxn modelId="{0216D435-EAC3-4C45-B3A1-BCC43FCF9340}" type="presParOf" srcId="{03FDCE27-D946-4E14-9AA6-0F1A5D974CE0}" destId="{5541890A-F54D-4BEA-89B2-6D26457AF682}" srcOrd="6" destOrd="0" presId="urn:microsoft.com/office/officeart/2005/8/layout/cycle6"/>
    <dgm:cxn modelId="{E2DE2BF8-7609-4567-AC99-32F898E193A8}" type="presParOf" srcId="{03FDCE27-D946-4E14-9AA6-0F1A5D974CE0}" destId="{5D874FF2-7DDA-4AE4-BD0C-8F3A4166ACB0}" srcOrd="7" destOrd="0" presId="urn:microsoft.com/office/officeart/2005/8/layout/cycle6"/>
    <dgm:cxn modelId="{C1401907-13F1-44C3-A4E5-B32CE4F0F3F8}" type="presParOf" srcId="{03FDCE27-D946-4E14-9AA6-0F1A5D974CE0}" destId="{7F1D7636-DEBA-4F5F-8E1E-97686DFFBB40}" srcOrd="8" destOrd="0" presId="urn:microsoft.com/office/officeart/2005/8/layout/cycle6"/>
    <dgm:cxn modelId="{98473B70-C39D-4989-A1F0-28F327E5FC2D}" type="presParOf" srcId="{03FDCE27-D946-4E14-9AA6-0F1A5D974CE0}" destId="{6FF558E5-FD3B-456F-B3D5-164584AAE0FB}" srcOrd="9" destOrd="0" presId="urn:microsoft.com/office/officeart/2005/8/layout/cycle6"/>
    <dgm:cxn modelId="{235962E1-958C-4ECA-AA37-6A4B19773CD2}" type="presParOf" srcId="{03FDCE27-D946-4E14-9AA6-0F1A5D974CE0}" destId="{12452D2E-1880-4751-9674-7334F5BC8F3C}" srcOrd="10" destOrd="0" presId="urn:microsoft.com/office/officeart/2005/8/layout/cycle6"/>
    <dgm:cxn modelId="{B2CAC766-CB96-4244-874F-B7D3EAE70FB0}" type="presParOf" srcId="{03FDCE27-D946-4E14-9AA6-0F1A5D974CE0}" destId="{8ADE3212-A2EC-496C-9F13-1D35C3DD88AC}" srcOrd="11" destOrd="0" presId="urn:microsoft.com/office/officeart/2005/8/layout/cycle6"/>
    <dgm:cxn modelId="{2F0FCC7B-2488-493F-8EAE-170C17039F7E}" type="presParOf" srcId="{03FDCE27-D946-4E14-9AA6-0F1A5D974CE0}" destId="{2E03596F-1307-46F7-AFBE-613D6607CCEA}" srcOrd="12" destOrd="0" presId="urn:microsoft.com/office/officeart/2005/8/layout/cycle6"/>
    <dgm:cxn modelId="{4CE8E598-A022-4440-8C8F-40B78FC0BA99}" type="presParOf" srcId="{03FDCE27-D946-4E14-9AA6-0F1A5D974CE0}" destId="{7D1A2FB2-F9FE-4828-8A35-A62173EA69D4}" srcOrd="13" destOrd="0" presId="urn:microsoft.com/office/officeart/2005/8/layout/cycle6"/>
    <dgm:cxn modelId="{0843A22F-0B4A-461C-AF9A-D0486AD5246C}" type="presParOf" srcId="{03FDCE27-D946-4E14-9AA6-0F1A5D974CE0}" destId="{C0264A5A-BEAE-4B02-AC7D-655E24BA073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CEE55E-C60A-4E34-A62D-E5AC20385554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94C5805-C307-4244-BCCD-BDA2A7217A78}">
      <dgm:prSet phldrT="[Text]" custT="1"/>
      <dgm:spPr/>
      <dgm:t>
        <a:bodyPr/>
        <a:lstStyle/>
        <a:p>
          <a:pPr rtl="1"/>
          <a:r>
            <a:rPr lang="en-US" sz="2400" b="1" dirty="0" smtClean="0"/>
            <a:t>Risk</a:t>
          </a:r>
          <a:endParaRPr lang="he-IL" sz="2400" b="1" dirty="0"/>
        </a:p>
      </dgm:t>
    </dgm:pt>
    <dgm:pt modelId="{0062134C-0EDD-449A-9D78-7FD16186ABFF}" type="parTrans" cxnId="{A50E72DD-4311-45D4-B268-6DD60A1145EF}">
      <dgm:prSet/>
      <dgm:spPr/>
      <dgm:t>
        <a:bodyPr/>
        <a:lstStyle/>
        <a:p>
          <a:pPr rtl="1"/>
          <a:endParaRPr lang="he-IL" sz="3200" b="1"/>
        </a:p>
      </dgm:t>
    </dgm:pt>
    <dgm:pt modelId="{BB8721C6-B762-4B39-8383-B9E9CE808F5C}" type="sibTrans" cxnId="{A50E72DD-4311-45D4-B268-6DD60A1145EF}">
      <dgm:prSet/>
      <dgm:spPr/>
      <dgm:t>
        <a:bodyPr/>
        <a:lstStyle/>
        <a:p>
          <a:pPr rtl="1"/>
          <a:endParaRPr lang="he-IL" sz="3200" b="1"/>
        </a:p>
      </dgm:t>
    </dgm:pt>
    <dgm:pt modelId="{9FC8150D-06E1-4FB1-BBAE-077ED7752DC1}">
      <dgm:prSet phldrT="[Text]" custT="1"/>
      <dgm:spPr/>
      <dgm:t>
        <a:bodyPr/>
        <a:lstStyle/>
        <a:p>
          <a:pPr rtl="1"/>
          <a:r>
            <a:rPr lang="en-US" sz="2400" b="1" dirty="0" smtClean="0"/>
            <a:t>Exposure</a:t>
          </a:r>
          <a:endParaRPr lang="he-IL" sz="2400" b="1" dirty="0"/>
        </a:p>
      </dgm:t>
    </dgm:pt>
    <dgm:pt modelId="{3C466566-12DC-4398-BC20-96092686C71A}" type="parTrans" cxnId="{B3CB93E5-661B-46A2-83EC-6919944EE145}">
      <dgm:prSet/>
      <dgm:spPr/>
      <dgm:t>
        <a:bodyPr/>
        <a:lstStyle/>
        <a:p>
          <a:pPr rtl="1"/>
          <a:endParaRPr lang="he-IL" sz="3200" b="1"/>
        </a:p>
      </dgm:t>
    </dgm:pt>
    <dgm:pt modelId="{14B755AD-2750-4C02-96EA-EF8BCD7AC6D0}" type="sibTrans" cxnId="{B3CB93E5-661B-46A2-83EC-6919944EE145}">
      <dgm:prSet/>
      <dgm:spPr/>
      <dgm:t>
        <a:bodyPr/>
        <a:lstStyle/>
        <a:p>
          <a:pPr rtl="1"/>
          <a:endParaRPr lang="he-IL" sz="3200" b="1"/>
        </a:p>
      </dgm:t>
    </dgm:pt>
    <dgm:pt modelId="{9DD553F4-9B6D-4A16-AB84-ABAA0A2B0EF5}">
      <dgm:prSet phldrT="[Text]" custT="1"/>
      <dgm:spPr>
        <a:solidFill>
          <a:srgbClr val="7030A0"/>
        </a:solidFill>
      </dgm:spPr>
      <dgm:t>
        <a:bodyPr/>
        <a:lstStyle/>
        <a:p>
          <a:pPr rtl="0"/>
          <a:r>
            <a:rPr lang="en-US" sz="2400" b="1" dirty="0" smtClean="0"/>
            <a:t>Exposure is</a:t>
          </a:r>
          <a:br>
            <a:rPr lang="en-US" sz="2400" b="1" dirty="0" smtClean="0"/>
          </a:br>
          <a:r>
            <a:rPr lang="en-US" sz="2400" b="1" dirty="0" smtClean="0"/>
            <a:t>measurable</a:t>
          </a:r>
          <a:endParaRPr lang="he-IL" sz="2400" b="1" dirty="0"/>
        </a:p>
      </dgm:t>
    </dgm:pt>
    <dgm:pt modelId="{778BE183-41EB-4D49-ADE0-DD947829C9F6}" type="parTrans" cxnId="{FA629802-E7CD-49D8-8991-13BFD712BFE6}">
      <dgm:prSet/>
      <dgm:spPr/>
      <dgm:t>
        <a:bodyPr/>
        <a:lstStyle/>
        <a:p>
          <a:pPr rtl="1"/>
          <a:endParaRPr lang="he-IL" sz="3200" b="1"/>
        </a:p>
      </dgm:t>
    </dgm:pt>
    <dgm:pt modelId="{6A0D5C83-B607-4925-8FAE-2AA81C2D2A44}" type="sibTrans" cxnId="{FA629802-E7CD-49D8-8991-13BFD712BFE6}">
      <dgm:prSet/>
      <dgm:spPr/>
      <dgm:t>
        <a:bodyPr/>
        <a:lstStyle/>
        <a:p>
          <a:pPr rtl="1"/>
          <a:endParaRPr lang="he-IL" sz="3200" b="1"/>
        </a:p>
      </dgm:t>
    </dgm:pt>
    <dgm:pt modelId="{7BA54F8C-1D16-40FC-9BBE-EF35A9688A70}">
      <dgm:prSet phldrT="[Text]" custT="1"/>
      <dgm:spPr/>
      <dgm:t>
        <a:bodyPr/>
        <a:lstStyle/>
        <a:p>
          <a:pPr rtl="0"/>
          <a:r>
            <a:rPr lang="en-US" sz="2400" b="1" dirty="0" smtClean="0"/>
            <a:t>DNA damage</a:t>
          </a:r>
          <a:br>
            <a:rPr lang="en-US" sz="2400" b="1" dirty="0" smtClean="0"/>
          </a:br>
          <a:r>
            <a:rPr lang="en-US" sz="2400" b="1" dirty="0" smtClean="0"/>
            <a:t>is measurable</a:t>
          </a:r>
          <a:endParaRPr lang="he-IL" sz="2400" b="1" dirty="0"/>
        </a:p>
      </dgm:t>
    </dgm:pt>
    <dgm:pt modelId="{56996AE0-D6E2-425B-87BE-31EAB2F3BADE}" type="parTrans" cxnId="{E2C806DE-BC52-4C4D-A822-724A44DCCFDD}">
      <dgm:prSet/>
      <dgm:spPr/>
      <dgm:t>
        <a:bodyPr/>
        <a:lstStyle/>
        <a:p>
          <a:pPr rtl="1"/>
          <a:endParaRPr lang="he-IL" sz="3200" b="1"/>
        </a:p>
      </dgm:t>
    </dgm:pt>
    <dgm:pt modelId="{49A2195E-4536-499F-9571-3D761598DEFE}" type="sibTrans" cxnId="{E2C806DE-BC52-4C4D-A822-724A44DCCFDD}">
      <dgm:prSet/>
      <dgm:spPr/>
      <dgm:t>
        <a:bodyPr/>
        <a:lstStyle/>
        <a:p>
          <a:pPr rtl="1"/>
          <a:endParaRPr lang="he-IL" sz="3200" b="1"/>
        </a:p>
      </dgm:t>
    </dgm:pt>
    <dgm:pt modelId="{5FCBD076-2FC1-438F-AF0B-CEB946BBEF92}">
      <dgm:prSet phldrT="[Text]" custT="1"/>
      <dgm:spPr/>
      <dgm:t>
        <a:bodyPr/>
        <a:lstStyle/>
        <a:p>
          <a:pPr rtl="0"/>
          <a:r>
            <a:rPr lang="en-US" sz="2400" b="1" dirty="0" smtClean="0"/>
            <a:t>DNA Damage</a:t>
          </a:r>
          <a:endParaRPr lang="he-IL" sz="2400" b="1" dirty="0"/>
        </a:p>
      </dgm:t>
    </dgm:pt>
    <dgm:pt modelId="{0C2F9EF1-09CA-4199-955B-FC6C2C9CE972}" type="parTrans" cxnId="{42334F61-0AEC-4E6C-935C-F4CBC291083F}">
      <dgm:prSet/>
      <dgm:spPr/>
      <dgm:t>
        <a:bodyPr/>
        <a:lstStyle/>
        <a:p>
          <a:pPr rtl="1"/>
          <a:endParaRPr lang="he-IL" sz="3200" b="1"/>
        </a:p>
      </dgm:t>
    </dgm:pt>
    <dgm:pt modelId="{A001B082-341D-4690-B209-B0B78D8537CF}" type="sibTrans" cxnId="{42334F61-0AEC-4E6C-935C-F4CBC291083F}">
      <dgm:prSet/>
      <dgm:spPr/>
      <dgm:t>
        <a:bodyPr/>
        <a:lstStyle/>
        <a:p>
          <a:pPr rtl="1"/>
          <a:endParaRPr lang="he-IL" sz="3200" b="1"/>
        </a:p>
      </dgm:t>
    </dgm:pt>
    <dgm:pt modelId="{03FDCE27-D946-4E14-9AA6-0F1A5D974CE0}" type="pres">
      <dgm:prSet presAssocID="{19CEE55E-C60A-4E34-A62D-E5AC203855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7A85781-60EA-403E-AD15-8D3DD720B7F3}" type="pres">
      <dgm:prSet presAssocID="{694C5805-C307-4244-BCCD-BDA2A7217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4002EDF-004C-4B12-8CC8-E35EE1730039}" type="pres">
      <dgm:prSet presAssocID="{694C5805-C307-4244-BCCD-BDA2A7217A78}" presName="spNode" presStyleCnt="0"/>
      <dgm:spPr/>
    </dgm:pt>
    <dgm:pt modelId="{C46D1BEC-255A-4024-91F1-DCCD0065E088}" type="pres">
      <dgm:prSet presAssocID="{BB8721C6-B762-4B39-8383-B9E9CE808F5C}" presName="sibTrans" presStyleLbl="sibTrans1D1" presStyleIdx="0" presStyleCnt="5"/>
      <dgm:spPr/>
      <dgm:t>
        <a:bodyPr/>
        <a:lstStyle/>
        <a:p>
          <a:pPr rtl="1"/>
          <a:endParaRPr lang="he-IL"/>
        </a:p>
      </dgm:t>
    </dgm:pt>
    <dgm:pt modelId="{784AACC0-520E-4CE1-BA8A-411BF232F9AA}" type="pres">
      <dgm:prSet presAssocID="{9FC8150D-06E1-4FB1-BBAE-077ED7752D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5458972-1006-40F2-B9CC-63F9E90FB1EF}" type="pres">
      <dgm:prSet presAssocID="{9FC8150D-06E1-4FB1-BBAE-077ED7752DC1}" presName="spNode" presStyleCnt="0"/>
      <dgm:spPr/>
    </dgm:pt>
    <dgm:pt modelId="{668ECAF1-CBE8-4E6B-A6A6-E3ABF12B5499}" type="pres">
      <dgm:prSet presAssocID="{14B755AD-2750-4C02-96EA-EF8BCD7AC6D0}" presName="sibTrans" presStyleLbl="sibTrans1D1" presStyleIdx="1" presStyleCnt="5"/>
      <dgm:spPr/>
      <dgm:t>
        <a:bodyPr/>
        <a:lstStyle/>
        <a:p>
          <a:pPr rtl="1"/>
          <a:endParaRPr lang="he-IL"/>
        </a:p>
      </dgm:t>
    </dgm:pt>
    <dgm:pt modelId="{5541890A-F54D-4BEA-89B2-6D26457AF682}" type="pres">
      <dgm:prSet presAssocID="{9DD553F4-9B6D-4A16-AB84-ABAA0A2B0EF5}" presName="node" presStyleLbl="node1" presStyleIdx="2" presStyleCnt="5" custScaleX="107337" custRadScaleRad="100855" custRadScaleInc="-1859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D874FF2-7DDA-4AE4-BD0C-8F3A4166ACB0}" type="pres">
      <dgm:prSet presAssocID="{9DD553F4-9B6D-4A16-AB84-ABAA0A2B0EF5}" presName="spNode" presStyleCnt="0"/>
      <dgm:spPr/>
    </dgm:pt>
    <dgm:pt modelId="{7F1D7636-DEBA-4F5F-8E1E-97686DFFBB40}" type="pres">
      <dgm:prSet presAssocID="{6A0D5C83-B607-4925-8FAE-2AA81C2D2A44}" presName="sibTrans" presStyleLbl="sibTrans1D1" presStyleIdx="2" presStyleCnt="5"/>
      <dgm:spPr/>
      <dgm:t>
        <a:bodyPr/>
        <a:lstStyle/>
        <a:p>
          <a:pPr rtl="1"/>
          <a:endParaRPr lang="he-IL"/>
        </a:p>
      </dgm:t>
    </dgm:pt>
    <dgm:pt modelId="{6FF558E5-FD3B-456F-B3D5-164584AAE0FB}" type="pres">
      <dgm:prSet presAssocID="{7BA54F8C-1D16-40FC-9BBE-EF35A9688A70}" presName="node" presStyleLbl="node1" presStyleIdx="3" presStyleCnt="5" custScaleX="118101" custRadScaleRad="98160" custRadScaleInc="1075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452D2E-1880-4751-9674-7334F5BC8F3C}" type="pres">
      <dgm:prSet presAssocID="{7BA54F8C-1D16-40FC-9BBE-EF35A9688A70}" presName="spNode" presStyleCnt="0"/>
      <dgm:spPr/>
    </dgm:pt>
    <dgm:pt modelId="{8ADE3212-A2EC-496C-9F13-1D35C3DD88AC}" type="pres">
      <dgm:prSet presAssocID="{49A2195E-4536-499F-9571-3D761598DEFE}" presName="sibTrans" presStyleLbl="sibTrans1D1" presStyleIdx="3" presStyleCnt="5"/>
      <dgm:spPr/>
      <dgm:t>
        <a:bodyPr/>
        <a:lstStyle/>
        <a:p>
          <a:pPr rtl="1"/>
          <a:endParaRPr lang="he-IL"/>
        </a:p>
      </dgm:t>
    </dgm:pt>
    <dgm:pt modelId="{2E03596F-1307-46F7-AFBE-613D6607CCEA}" type="pres">
      <dgm:prSet presAssocID="{5FCBD076-2FC1-438F-AF0B-CEB946BBEF9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D1A2FB2-F9FE-4828-8A35-A62173EA69D4}" type="pres">
      <dgm:prSet presAssocID="{5FCBD076-2FC1-438F-AF0B-CEB946BBEF92}" presName="spNode" presStyleCnt="0"/>
      <dgm:spPr/>
    </dgm:pt>
    <dgm:pt modelId="{C0264A5A-BEAE-4B02-AC7D-655E24BA0736}" type="pres">
      <dgm:prSet presAssocID="{A001B082-341D-4690-B209-B0B78D8537CF}" presName="sibTrans" presStyleLbl="sibTrans1D1" presStyleIdx="4" presStyleCnt="5"/>
      <dgm:spPr/>
      <dgm:t>
        <a:bodyPr/>
        <a:lstStyle/>
        <a:p>
          <a:pPr rtl="1"/>
          <a:endParaRPr lang="he-IL"/>
        </a:p>
      </dgm:t>
    </dgm:pt>
  </dgm:ptLst>
  <dgm:cxnLst>
    <dgm:cxn modelId="{E55815E9-3298-4FBD-B332-0BE4FF4DC447}" type="presOf" srcId="{5FCBD076-2FC1-438F-AF0B-CEB946BBEF92}" destId="{2E03596F-1307-46F7-AFBE-613D6607CCEA}" srcOrd="0" destOrd="0" presId="urn:microsoft.com/office/officeart/2005/8/layout/cycle6"/>
    <dgm:cxn modelId="{42334F61-0AEC-4E6C-935C-F4CBC291083F}" srcId="{19CEE55E-C60A-4E34-A62D-E5AC20385554}" destId="{5FCBD076-2FC1-438F-AF0B-CEB946BBEF92}" srcOrd="4" destOrd="0" parTransId="{0C2F9EF1-09CA-4199-955B-FC6C2C9CE972}" sibTransId="{A001B082-341D-4690-B209-B0B78D8537CF}"/>
    <dgm:cxn modelId="{B3CB93E5-661B-46A2-83EC-6919944EE145}" srcId="{19CEE55E-C60A-4E34-A62D-E5AC20385554}" destId="{9FC8150D-06E1-4FB1-BBAE-077ED7752DC1}" srcOrd="1" destOrd="0" parTransId="{3C466566-12DC-4398-BC20-96092686C71A}" sibTransId="{14B755AD-2750-4C02-96EA-EF8BCD7AC6D0}"/>
    <dgm:cxn modelId="{922214B4-76F5-4575-BF44-45F77AA043AE}" type="presOf" srcId="{9DD553F4-9B6D-4A16-AB84-ABAA0A2B0EF5}" destId="{5541890A-F54D-4BEA-89B2-6D26457AF682}" srcOrd="0" destOrd="0" presId="urn:microsoft.com/office/officeart/2005/8/layout/cycle6"/>
    <dgm:cxn modelId="{54654F0A-00FC-4375-8272-23C28136926A}" type="presOf" srcId="{49A2195E-4536-499F-9571-3D761598DEFE}" destId="{8ADE3212-A2EC-496C-9F13-1D35C3DD88AC}" srcOrd="0" destOrd="0" presId="urn:microsoft.com/office/officeart/2005/8/layout/cycle6"/>
    <dgm:cxn modelId="{CC718B8E-C3E3-4BB4-BDD0-E7205FD73A7F}" type="presOf" srcId="{14B755AD-2750-4C02-96EA-EF8BCD7AC6D0}" destId="{668ECAF1-CBE8-4E6B-A6A6-E3ABF12B5499}" srcOrd="0" destOrd="0" presId="urn:microsoft.com/office/officeart/2005/8/layout/cycle6"/>
    <dgm:cxn modelId="{2601E558-AE55-4A22-BE02-A3B2BEECF25B}" type="presOf" srcId="{9FC8150D-06E1-4FB1-BBAE-077ED7752DC1}" destId="{784AACC0-520E-4CE1-BA8A-411BF232F9AA}" srcOrd="0" destOrd="0" presId="urn:microsoft.com/office/officeart/2005/8/layout/cycle6"/>
    <dgm:cxn modelId="{A50E72DD-4311-45D4-B268-6DD60A1145EF}" srcId="{19CEE55E-C60A-4E34-A62D-E5AC20385554}" destId="{694C5805-C307-4244-BCCD-BDA2A7217A78}" srcOrd="0" destOrd="0" parTransId="{0062134C-0EDD-449A-9D78-7FD16186ABFF}" sibTransId="{BB8721C6-B762-4B39-8383-B9E9CE808F5C}"/>
    <dgm:cxn modelId="{E2C806DE-BC52-4C4D-A822-724A44DCCFDD}" srcId="{19CEE55E-C60A-4E34-A62D-E5AC20385554}" destId="{7BA54F8C-1D16-40FC-9BBE-EF35A9688A70}" srcOrd="3" destOrd="0" parTransId="{56996AE0-D6E2-425B-87BE-31EAB2F3BADE}" sibTransId="{49A2195E-4536-499F-9571-3D761598DEFE}"/>
    <dgm:cxn modelId="{FA629802-E7CD-49D8-8991-13BFD712BFE6}" srcId="{19CEE55E-C60A-4E34-A62D-E5AC20385554}" destId="{9DD553F4-9B6D-4A16-AB84-ABAA0A2B0EF5}" srcOrd="2" destOrd="0" parTransId="{778BE183-41EB-4D49-ADE0-DD947829C9F6}" sibTransId="{6A0D5C83-B607-4925-8FAE-2AA81C2D2A44}"/>
    <dgm:cxn modelId="{5E7EC8C9-1851-419E-82BD-A84FBBFE0C00}" type="presOf" srcId="{BB8721C6-B762-4B39-8383-B9E9CE808F5C}" destId="{C46D1BEC-255A-4024-91F1-DCCD0065E088}" srcOrd="0" destOrd="0" presId="urn:microsoft.com/office/officeart/2005/8/layout/cycle6"/>
    <dgm:cxn modelId="{2A57F880-951F-4281-9B29-DD4EE7FC5DA0}" type="presOf" srcId="{694C5805-C307-4244-BCCD-BDA2A7217A78}" destId="{67A85781-60EA-403E-AD15-8D3DD720B7F3}" srcOrd="0" destOrd="0" presId="urn:microsoft.com/office/officeart/2005/8/layout/cycle6"/>
    <dgm:cxn modelId="{A81A7C65-D8A4-49FC-905C-0C1010EE573C}" type="presOf" srcId="{7BA54F8C-1D16-40FC-9BBE-EF35A9688A70}" destId="{6FF558E5-FD3B-456F-B3D5-164584AAE0FB}" srcOrd="0" destOrd="0" presId="urn:microsoft.com/office/officeart/2005/8/layout/cycle6"/>
    <dgm:cxn modelId="{8D9B05F9-C328-48F3-83A7-DC1A338EE23C}" type="presOf" srcId="{A001B082-341D-4690-B209-B0B78D8537CF}" destId="{C0264A5A-BEAE-4B02-AC7D-655E24BA0736}" srcOrd="0" destOrd="0" presId="urn:microsoft.com/office/officeart/2005/8/layout/cycle6"/>
    <dgm:cxn modelId="{24753AC0-EE79-44FA-BCF9-83597FB012FE}" type="presOf" srcId="{19CEE55E-C60A-4E34-A62D-E5AC20385554}" destId="{03FDCE27-D946-4E14-9AA6-0F1A5D974CE0}" srcOrd="0" destOrd="0" presId="urn:microsoft.com/office/officeart/2005/8/layout/cycle6"/>
    <dgm:cxn modelId="{B10DE539-B5A9-406E-9AA5-30D00B90778A}" type="presOf" srcId="{6A0D5C83-B607-4925-8FAE-2AA81C2D2A44}" destId="{7F1D7636-DEBA-4F5F-8E1E-97686DFFBB40}" srcOrd="0" destOrd="0" presId="urn:microsoft.com/office/officeart/2005/8/layout/cycle6"/>
    <dgm:cxn modelId="{9F6B9619-EBF5-4F8D-A2E4-4C51BE8C5311}" type="presParOf" srcId="{03FDCE27-D946-4E14-9AA6-0F1A5D974CE0}" destId="{67A85781-60EA-403E-AD15-8D3DD720B7F3}" srcOrd="0" destOrd="0" presId="urn:microsoft.com/office/officeart/2005/8/layout/cycle6"/>
    <dgm:cxn modelId="{83D9B97B-04AE-4BF0-8C39-6880880CCF72}" type="presParOf" srcId="{03FDCE27-D946-4E14-9AA6-0F1A5D974CE0}" destId="{94002EDF-004C-4B12-8CC8-E35EE1730039}" srcOrd="1" destOrd="0" presId="urn:microsoft.com/office/officeart/2005/8/layout/cycle6"/>
    <dgm:cxn modelId="{4C13B1F7-080B-445B-98AA-4FAA7B68BEB5}" type="presParOf" srcId="{03FDCE27-D946-4E14-9AA6-0F1A5D974CE0}" destId="{C46D1BEC-255A-4024-91F1-DCCD0065E088}" srcOrd="2" destOrd="0" presId="urn:microsoft.com/office/officeart/2005/8/layout/cycle6"/>
    <dgm:cxn modelId="{B075FBB4-F3B3-4DE4-9D1C-CCCFC9EC1169}" type="presParOf" srcId="{03FDCE27-D946-4E14-9AA6-0F1A5D974CE0}" destId="{784AACC0-520E-4CE1-BA8A-411BF232F9AA}" srcOrd="3" destOrd="0" presId="urn:microsoft.com/office/officeart/2005/8/layout/cycle6"/>
    <dgm:cxn modelId="{7805F8E5-AC42-4898-9F83-A042EE898F9A}" type="presParOf" srcId="{03FDCE27-D946-4E14-9AA6-0F1A5D974CE0}" destId="{A5458972-1006-40F2-B9CC-63F9E90FB1EF}" srcOrd="4" destOrd="0" presId="urn:microsoft.com/office/officeart/2005/8/layout/cycle6"/>
    <dgm:cxn modelId="{60645870-5486-48EC-A61D-05BCD68A7F5E}" type="presParOf" srcId="{03FDCE27-D946-4E14-9AA6-0F1A5D974CE0}" destId="{668ECAF1-CBE8-4E6B-A6A6-E3ABF12B5499}" srcOrd="5" destOrd="0" presId="urn:microsoft.com/office/officeart/2005/8/layout/cycle6"/>
    <dgm:cxn modelId="{5FA3E1FE-252D-42B2-A731-FFD4A24EE1DA}" type="presParOf" srcId="{03FDCE27-D946-4E14-9AA6-0F1A5D974CE0}" destId="{5541890A-F54D-4BEA-89B2-6D26457AF682}" srcOrd="6" destOrd="0" presId="urn:microsoft.com/office/officeart/2005/8/layout/cycle6"/>
    <dgm:cxn modelId="{7281DEEB-BBA6-416B-A963-E56BBE8DAE0E}" type="presParOf" srcId="{03FDCE27-D946-4E14-9AA6-0F1A5D974CE0}" destId="{5D874FF2-7DDA-4AE4-BD0C-8F3A4166ACB0}" srcOrd="7" destOrd="0" presId="urn:microsoft.com/office/officeart/2005/8/layout/cycle6"/>
    <dgm:cxn modelId="{617A7A9D-85A9-426E-B2CE-05DB8B166AAD}" type="presParOf" srcId="{03FDCE27-D946-4E14-9AA6-0F1A5D974CE0}" destId="{7F1D7636-DEBA-4F5F-8E1E-97686DFFBB40}" srcOrd="8" destOrd="0" presId="urn:microsoft.com/office/officeart/2005/8/layout/cycle6"/>
    <dgm:cxn modelId="{99EB3FFC-B55A-47FA-9DB3-7D49080A23AA}" type="presParOf" srcId="{03FDCE27-D946-4E14-9AA6-0F1A5D974CE0}" destId="{6FF558E5-FD3B-456F-B3D5-164584AAE0FB}" srcOrd="9" destOrd="0" presId="urn:microsoft.com/office/officeart/2005/8/layout/cycle6"/>
    <dgm:cxn modelId="{E9628919-A92E-4E71-BDAC-163B1F239E9D}" type="presParOf" srcId="{03FDCE27-D946-4E14-9AA6-0F1A5D974CE0}" destId="{12452D2E-1880-4751-9674-7334F5BC8F3C}" srcOrd="10" destOrd="0" presId="urn:microsoft.com/office/officeart/2005/8/layout/cycle6"/>
    <dgm:cxn modelId="{5EBD8657-DD6B-47CE-998F-015C978955A7}" type="presParOf" srcId="{03FDCE27-D946-4E14-9AA6-0F1A5D974CE0}" destId="{8ADE3212-A2EC-496C-9F13-1D35C3DD88AC}" srcOrd="11" destOrd="0" presId="urn:microsoft.com/office/officeart/2005/8/layout/cycle6"/>
    <dgm:cxn modelId="{DF2BDF65-FB19-4F0E-82F1-83665B0989D8}" type="presParOf" srcId="{03FDCE27-D946-4E14-9AA6-0F1A5D974CE0}" destId="{2E03596F-1307-46F7-AFBE-613D6607CCEA}" srcOrd="12" destOrd="0" presId="urn:microsoft.com/office/officeart/2005/8/layout/cycle6"/>
    <dgm:cxn modelId="{BF3A4A28-FE6C-44A9-AFA0-0F954D026608}" type="presParOf" srcId="{03FDCE27-D946-4E14-9AA6-0F1A5D974CE0}" destId="{7D1A2FB2-F9FE-4828-8A35-A62173EA69D4}" srcOrd="13" destOrd="0" presId="urn:microsoft.com/office/officeart/2005/8/layout/cycle6"/>
    <dgm:cxn modelId="{3C1B7B73-13CA-4D83-8FEA-73D1A65F9B84}" type="presParOf" srcId="{03FDCE27-D946-4E14-9AA6-0F1A5D974CE0}" destId="{C0264A5A-BEAE-4B02-AC7D-655E24BA073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CEE55E-C60A-4E34-A62D-E5AC20385554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94C5805-C307-4244-BCCD-BDA2A7217A78}">
      <dgm:prSet phldrT="[Text]" custT="1"/>
      <dgm:spPr/>
      <dgm:t>
        <a:bodyPr/>
        <a:lstStyle/>
        <a:p>
          <a:pPr rtl="1"/>
          <a:r>
            <a:rPr lang="en-US" sz="2400" b="1" dirty="0" smtClean="0"/>
            <a:t>Risk</a:t>
          </a:r>
          <a:endParaRPr lang="he-IL" sz="2400" b="1" dirty="0"/>
        </a:p>
      </dgm:t>
    </dgm:pt>
    <dgm:pt modelId="{0062134C-0EDD-449A-9D78-7FD16186ABFF}" type="parTrans" cxnId="{A50E72DD-4311-45D4-B268-6DD60A1145EF}">
      <dgm:prSet/>
      <dgm:spPr/>
      <dgm:t>
        <a:bodyPr/>
        <a:lstStyle/>
        <a:p>
          <a:pPr rtl="1"/>
          <a:endParaRPr lang="he-IL" sz="3200" b="1"/>
        </a:p>
      </dgm:t>
    </dgm:pt>
    <dgm:pt modelId="{BB8721C6-B762-4B39-8383-B9E9CE808F5C}" type="sibTrans" cxnId="{A50E72DD-4311-45D4-B268-6DD60A1145EF}">
      <dgm:prSet/>
      <dgm:spPr/>
      <dgm:t>
        <a:bodyPr/>
        <a:lstStyle/>
        <a:p>
          <a:pPr rtl="1"/>
          <a:endParaRPr lang="he-IL" sz="3200" b="1"/>
        </a:p>
      </dgm:t>
    </dgm:pt>
    <dgm:pt modelId="{9FC8150D-06E1-4FB1-BBAE-077ED7752DC1}">
      <dgm:prSet phldrT="[Text]" custT="1"/>
      <dgm:spPr/>
      <dgm:t>
        <a:bodyPr/>
        <a:lstStyle/>
        <a:p>
          <a:pPr rtl="1"/>
          <a:r>
            <a:rPr lang="en-US" sz="2400" b="1" dirty="0" smtClean="0"/>
            <a:t>Exposure</a:t>
          </a:r>
          <a:endParaRPr lang="he-IL" sz="2400" b="1" dirty="0"/>
        </a:p>
      </dgm:t>
    </dgm:pt>
    <dgm:pt modelId="{3C466566-12DC-4398-BC20-96092686C71A}" type="parTrans" cxnId="{B3CB93E5-661B-46A2-83EC-6919944EE145}">
      <dgm:prSet/>
      <dgm:spPr/>
      <dgm:t>
        <a:bodyPr/>
        <a:lstStyle/>
        <a:p>
          <a:pPr rtl="1"/>
          <a:endParaRPr lang="he-IL" sz="3200" b="1"/>
        </a:p>
      </dgm:t>
    </dgm:pt>
    <dgm:pt modelId="{14B755AD-2750-4C02-96EA-EF8BCD7AC6D0}" type="sibTrans" cxnId="{B3CB93E5-661B-46A2-83EC-6919944EE145}">
      <dgm:prSet/>
      <dgm:spPr/>
      <dgm:t>
        <a:bodyPr/>
        <a:lstStyle/>
        <a:p>
          <a:pPr rtl="1"/>
          <a:endParaRPr lang="he-IL" sz="3200" b="1"/>
        </a:p>
      </dgm:t>
    </dgm:pt>
    <dgm:pt modelId="{9DD553F4-9B6D-4A16-AB84-ABAA0A2B0EF5}">
      <dgm:prSet phldrT="[Text]" custT="1"/>
      <dgm:spPr/>
      <dgm:t>
        <a:bodyPr/>
        <a:lstStyle/>
        <a:p>
          <a:pPr rtl="0"/>
          <a:r>
            <a:rPr lang="en-US" sz="2400" b="1" dirty="0" smtClean="0"/>
            <a:t>Exposure is</a:t>
          </a:r>
          <a:br>
            <a:rPr lang="en-US" sz="2400" b="1" dirty="0" smtClean="0"/>
          </a:br>
          <a:r>
            <a:rPr lang="en-US" sz="2400" b="1" dirty="0" smtClean="0"/>
            <a:t>measurable</a:t>
          </a:r>
          <a:endParaRPr lang="he-IL" sz="2400" b="1" dirty="0"/>
        </a:p>
      </dgm:t>
    </dgm:pt>
    <dgm:pt modelId="{778BE183-41EB-4D49-ADE0-DD947829C9F6}" type="parTrans" cxnId="{FA629802-E7CD-49D8-8991-13BFD712BFE6}">
      <dgm:prSet/>
      <dgm:spPr/>
      <dgm:t>
        <a:bodyPr/>
        <a:lstStyle/>
        <a:p>
          <a:pPr rtl="1"/>
          <a:endParaRPr lang="he-IL" sz="3200" b="1"/>
        </a:p>
      </dgm:t>
    </dgm:pt>
    <dgm:pt modelId="{6A0D5C83-B607-4925-8FAE-2AA81C2D2A44}" type="sibTrans" cxnId="{FA629802-E7CD-49D8-8991-13BFD712BFE6}">
      <dgm:prSet/>
      <dgm:spPr/>
      <dgm:t>
        <a:bodyPr/>
        <a:lstStyle/>
        <a:p>
          <a:pPr rtl="1"/>
          <a:endParaRPr lang="he-IL" sz="3200" b="1"/>
        </a:p>
      </dgm:t>
    </dgm:pt>
    <dgm:pt modelId="{7BA54F8C-1D16-40FC-9BBE-EF35A9688A70}">
      <dgm:prSet phldrT="[Text]" custT="1"/>
      <dgm:spPr>
        <a:solidFill>
          <a:srgbClr val="7030A0"/>
        </a:solidFill>
      </dgm:spPr>
      <dgm:t>
        <a:bodyPr/>
        <a:lstStyle/>
        <a:p>
          <a:pPr rtl="0"/>
          <a:r>
            <a:rPr lang="en-US" sz="2400" b="1" dirty="0" smtClean="0"/>
            <a:t>DNA damage</a:t>
          </a:r>
          <a:br>
            <a:rPr lang="en-US" sz="2400" b="1" dirty="0" smtClean="0"/>
          </a:br>
          <a:r>
            <a:rPr lang="en-US" sz="2400" b="1" dirty="0" smtClean="0"/>
            <a:t>is measurable</a:t>
          </a:r>
          <a:endParaRPr lang="he-IL" sz="2400" b="1" dirty="0"/>
        </a:p>
      </dgm:t>
    </dgm:pt>
    <dgm:pt modelId="{56996AE0-D6E2-425B-87BE-31EAB2F3BADE}" type="parTrans" cxnId="{E2C806DE-BC52-4C4D-A822-724A44DCCFDD}">
      <dgm:prSet/>
      <dgm:spPr/>
      <dgm:t>
        <a:bodyPr/>
        <a:lstStyle/>
        <a:p>
          <a:pPr rtl="1"/>
          <a:endParaRPr lang="he-IL" sz="3200" b="1"/>
        </a:p>
      </dgm:t>
    </dgm:pt>
    <dgm:pt modelId="{49A2195E-4536-499F-9571-3D761598DEFE}" type="sibTrans" cxnId="{E2C806DE-BC52-4C4D-A822-724A44DCCFDD}">
      <dgm:prSet/>
      <dgm:spPr/>
      <dgm:t>
        <a:bodyPr/>
        <a:lstStyle/>
        <a:p>
          <a:pPr rtl="1"/>
          <a:endParaRPr lang="he-IL" sz="3200" b="1"/>
        </a:p>
      </dgm:t>
    </dgm:pt>
    <dgm:pt modelId="{5FCBD076-2FC1-438F-AF0B-CEB946BBEF92}">
      <dgm:prSet phldrT="[Text]" custT="1"/>
      <dgm:spPr/>
      <dgm:t>
        <a:bodyPr/>
        <a:lstStyle/>
        <a:p>
          <a:pPr rtl="0"/>
          <a:r>
            <a:rPr lang="en-US" sz="2400" b="1" dirty="0" smtClean="0"/>
            <a:t>DNA Damage</a:t>
          </a:r>
          <a:endParaRPr lang="he-IL" sz="2400" b="1" dirty="0"/>
        </a:p>
      </dgm:t>
    </dgm:pt>
    <dgm:pt modelId="{0C2F9EF1-09CA-4199-955B-FC6C2C9CE972}" type="parTrans" cxnId="{42334F61-0AEC-4E6C-935C-F4CBC291083F}">
      <dgm:prSet/>
      <dgm:spPr/>
      <dgm:t>
        <a:bodyPr/>
        <a:lstStyle/>
        <a:p>
          <a:pPr rtl="1"/>
          <a:endParaRPr lang="he-IL" sz="3200" b="1"/>
        </a:p>
      </dgm:t>
    </dgm:pt>
    <dgm:pt modelId="{A001B082-341D-4690-B209-B0B78D8537CF}" type="sibTrans" cxnId="{42334F61-0AEC-4E6C-935C-F4CBC291083F}">
      <dgm:prSet/>
      <dgm:spPr/>
      <dgm:t>
        <a:bodyPr/>
        <a:lstStyle/>
        <a:p>
          <a:pPr rtl="1"/>
          <a:endParaRPr lang="he-IL" sz="3200" b="1"/>
        </a:p>
      </dgm:t>
    </dgm:pt>
    <dgm:pt modelId="{03FDCE27-D946-4E14-9AA6-0F1A5D974CE0}" type="pres">
      <dgm:prSet presAssocID="{19CEE55E-C60A-4E34-A62D-E5AC203855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7A85781-60EA-403E-AD15-8D3DD720B7F3}" type="pres">
      <dgm:prSet presAssocID="{694C5805-C307-4244-BCCD-BDA2A7217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4002EDF-004C-4B12-8CC8-E35EE1730039}" type="pres">
      <dgm:prSet presAssocID="{694C5805-C307-4244-BCCD-BDA2A7217A78}" presName="spNode" presStyleCnt="0"/>
      <dgm:spPr/>
    </dgm:pt>
    <dgm:pt modelId="{C46D1BEC-255A-4024-91F1-DCCD0065E088}" type="pres">
      <dgm:prSet presAssocID="{BB8721C6-B762-4B39-8383-B9E9CE808F5C}" presName="sibTrans" presStyleLbl="sibTrans1D1" presStyleIdx="0" presStyleCnt="5"/>
      <dgm:spPr/>
      <dgm:t>
        <a:bodyPr/>
        <a:lstStyle/>
        <a:p>
          <a:pPr rtl="1"/>
          <a:endParaRPr lang="he-IL"/>
        </a:p>
      </dgm:t>
    </dgm:pt>
    <dgm:pt modelId="{784AACC0-520E-4CE1-BA8A-411BF232F9AA}" type="pres">
      <dgm:prSet presAssocID="{9FC8150D-06E1-4FB1-BBAE-077ED7752D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5458972-1006-40F2-B9CC-63F9E90FB1EF}" type="pres">
      <dgm:prSet presAssocID="{9FC8150D-06E1-4FB1-BBAE-077ED7752DC1}" presName="spNode" presStyleCnt="0"/>
      <dgm:spPr/>
    </dgm:pt>
    <dgm:pt modelId="{668ECAF1-CBE8-4E6B-A6A6-E3ABF12B5499}" type="pres">
      <dgm:prSet presAssocID="{14B755AD-2750-4C02-96EA-EF8BCD7AC6D0}" presName="sibTrans" presStyleLbl="sibTrans1D1" presStyleIdx="1" presStyleCnt="5"/>
      <dgm:spPr/>
      <dgm:t>
        <a:bodyPr/>
        <a:lstStyle/>
        <a:p>
          <a:pPr rtl="1"/>
          <a:endParaRPr lang="he-IL"/>
        </a:p>
      </dgm:t>
    </dgm:pt>
    <dgm:pt modelId="{5541890A-F54D-4BEA-89B2-6D26457AF682}" type="pres">
      <dgm:prSet presAssocID="{9DD553F4-9B6D-4A16-AB84-ABAA0A2B0EF5}" presName="node" presStyleLbl="node1" presStyleIdx="2" presStyleCnt="5" custScaleX="107337" custRadScaleRad="100855" custRadScaleInc="-1859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D874FF2-7DDA-4AE4-BD0C-8F3A4166ACB0}" type="pres">
      <dgm:prSet presAssocID="{9DD553F4-9B6D-4A16-AB84-ABAA0A2B0EF5}" presName="spNode" presStyleCnt="0"/>
      <dgm:spPr/>
    </dgm:pt>
    <dgm:pt modelId="{7F1D7636-DEBA-4F5F-8E1E-97686DFFBB40}" type="pres">
      <dgm:prSet presAssocID="{6A0D5C83-B607-4925-8FAE-2AA81C2D2A44}" presName="sibTrans" presStyleLbl="sibTrans1D1" presStyleIdx="2" presStyleCnt="5"/>
      <dgm:spPr/>
      <dgm:t>
        <a:bodyPr/>
        <a:lstStyle/>
        <a:p>
          <a:pPr rtl="1"/>
          <a:endParaRPr lang="he-IL"/>
        </a:p>
      </dgm:t>
    </dgm:pt>
    <dgm:pt modelId="{6FF558E5-FD3B-456F-B3D5-164584AAE0FB}" type="pres">
      <dgm:prSet presAssocID="{7BA54F8C-1D16-40FC-9BBE-EF35A9688A70}" presName="node" presStyleLbl="node1" presStyleIdx="3" presStyleCnt="5" custScaleX="118101" custRadScaleRad="98160" custRadScaleInc="1075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452D2E-1880-4751-9674-7334F5BC8F3C}" type="pres">
      <dgm:prSet presAssocID="{7BA54F8C-1D16-40FC-9BBE-EF35A9688A70}" presName="spNode" presStyleCnt="0"/>
      <dgm:spPr/>
    </dgm:pt>
    <dgm:pt modelId="{8ADE3212-A2EC-496C-9F13-1D35C3DD88AC}" type="pres">
      <dgm:prSet presAssocID="{49A2195E-4536-499F-9571-3D761598DEFE}" presName="sibTrans" presStyleLbl="sibTrans1D1" presStyleIdx="3" presStyleCnt="5"/>
      <dgm:spPr/>
      <dgm:t>
        <a:bodyPr/>
        <a:lstStyle/>
        <a:p>
          <a:pPr rtl="1"/>
          <a:endParaRPr lang="he-IL"/>
        </a:p>
      </dgm:t>
    </dgm:pt>
    <dgm:pt modelId="{2E03596F-1307-46F7-AFBE-613D6607CCEA}" type="pres">
      <dgm:prSet presAssocID="{5FCBD076-2FC1-438F-AF0B-CEB946BBEF9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D1A2FB2-F9FE-4828-8A35-A62173EA69D4}" type="pres">
      <dgm:prSet presAssocID="{5FCBD076-2FC1-438F-AF0B-CEB946BBEF92}" presName="spNode" presStyleCnt="0"/>
      <dgm:spPr/>
    </dgm:pt>
    <dgm:pt modelId="{C0264A5A-BEAE-4B02-AC7D-655E24BA0736}" type="pres">
      <dgm:prSet presAssocID="{A001B082-341D-4690-B209-B0B78D8537CF}" presName="sibTrans" presStyleLbl="sibTrans1D1" presStyleIdx="4" presStyleCnt="5"/>
      <dgm:spPr/>
      <dgm:t>
        <a:bodyPr/>
        <a:lstStyle/>
        <a:p>
          <a:pPr rtl="1"/>
          <a:endParaRPr lang="he-IL"/>
        </a:p>
      </dgm:t>
    </dgm:pt>
  </dgm:ptLst>
  <dgm:cxnLst>
    <dgm:cxn modelId="{42334F61-0AEC-4E6C-935C-F4CBC291083F}" srcId="{19CEE55E-C60A-4E34-A62D-E5AC20385554}" destId="{5FCBD076-2FC1-438F-AF0B-CEB946BBEF92}" srcOrd="4" destOrd="0" parTransId="{0C2F9EF1-09CA-4199-955B-FC6C2C9CE972}" sibTransId="{A001B082-341D-4690-B209-B0B78D8537CF}"/>
    <dgm:cxn modelId="{B3CB93E5-661B-46A2-83EC-6919944EE145}" srcId="{19CEE55E-C60A-4E34-A62D-E5AC20385554}" destId="{9FC8150D-06E1-4FB1-BBAE-077ED7752DC1}" srcOrd="1" destOrd="0" parTransId="{3C466566-12DC-4398-BC20-96092686C71A}" sibTransId="{14B755AD-2750-4C02-96EA-EF8BCD7AC6D0}"/>
    <dgm:cxn modelId="{2F5CD814-D27D-4F66-BD73-C5EABD01AF6C}" type="presOf" srcId="{19CEE55E-C60A-4E34-A62D-E5AC20385554}" destId="{03FDCE27-D946-4E14-9AA6-0F1A5D974CE0}" srcOrd="0" destOrd="0" presId="urn:microsoft.com/office/officeart/2005/8/layout/cycle6"/>
    <dgm:cxn modelId="{BD0BB4FB-7FE9-43F2-A73A-61DFAA3189C5}" type="presOf" srcId="{A001B082-341D-4690-B209-B0B78D8537CF}" destId="{C0264A5A-BEAE-4B02-AC7D-655E24BA0736}" srcOrd="0" destOrd="0" presId="urn:microsoft.com/office/officeart/2005/8/layout/cycle6"/>
    <dgm:cxn modelId="{0DD3351A-B5A6-4E02-81F1-C3C7AF614734}" type="presOf" srcId="{694C5805-C307-4244-BCCD-BDA2A7217A78}" destId="{67A85781-60EA-403E-AD15-8D3DD720B7F3}" srcOrd="0" destOrd="0" presId="urn:microsoft.com/office/officeart/2005/8/layout/cycle6"/>
    <dgm:cxn modelId="{A50E72DD-4311-45D4-B268-6DD60A1145EF}" srcId="{19CEE55E-C60A-4E34-A62D-E5AC20385554}" destId="{694C5805-C307-4244-BCCD-BDA2A7217A78}" srcOrd="0" destOrd="0" parTransId="{0062134C-0EDD-449A-9D78-7FD16186ABFF}" sibTransId="{BB8721C6-B762-4B39-8383-B9E9CE808F5C}"/>
    <dgm:cxn modelId="{E2C806DE-BC52-4C4D-A822-724A44DCCFDD}" srcId="{19CEE55E-C60A-4E34-A62D-E5AC20385554}" destId="{7BA54F8C-1D16-40FC-9BBE-EF35A9688A70}" srcOrd="3" destOrd="0" parTransId="{56996AE0-D6E2-425B-87BE-31EAB2F3BADE}" sibTransId="{49A2195E-4536-499F-9571-3D761598DEFE}"/>
    <dgm:cxn modelId="{CDCC7508-91C7-4602-8E16-BE3F095BF9A0}" type="presOf" srcId="{5FCBD076-2FC1-438F-AF0B-CEB946BBEF92}" destId="{2E03596F-1307-46F7-AFBE-613D6607CCEA}" srcOrd="0" destOrd="0" presId="urn:microsoft.com/office/officeart/2005/8/layout/cycle6"/>
    <dgm:cxn modelId="{FA629802-E7CD-49D8-8991-13BFD712BFE6}" srcId="{19CEE55E-C60A-4E34-A62D-E5AC20385554}" destId="{9DD553F4-9B6D-4A16-AB84-ABAA0A2B0EF5}" srcOrd="2" destOrd="0" parTransId="{778BE183-41EB-4D49-ADE0-DD947829C9F6}" sibTransId="{6A0D5C83-B607-4925-8FAE-2AA81C2D2A44}"/>
    <dgm:cxn modelId="{699CE83E-B601-49DE-9CC4-B8DBF8EBC753}" type="presOf" srcId="{6A0D5C83-B607-4925-8FAE-2AA81C2D2A44}" destId="{7F1D7636-DEBA-4F5F-8E1E-97686DFFBB40}" srcOrd="0" destOrd="0" presId="urn:microsoft.com/office/officeart/2005/8/layout/cycle6"/>
    <dgm:cxn modelId="{0CB2EF3D-61CC-41B3-B24F-21B1DF5EA882}" type="presOf" srcId="{7BA54F8C-1D16-40FC-9BBE-EF35A9688A70}" destId="{6FF558E5-FD3B-456F-B3D5-164584AAE0FB}" srcOrd="0" destOrd="0" presId="urn:microsoft.com/office/officeart/2005/8/layout/cycle6"/>
    <dgm:cxn modelId="{06CC7CF2-8CBA-413F-98CF-DB6DB7FC6D71}" type="presOf" srcId="{9FC8150D-06E1-4FB1-BBAE-077ED7752DC1}" destId="{784AACC0-520E-4CE1-BA8A-411BF232F9AA}" srcOrd="0" destOrd="0" presId="urn:microsoft.com/office/officeart/2005/8/layout/cycle6"/>
    <dgm:cxn modelId="{14E0DA79-DB17-40E3-B326-4C07523E73CA}" type="presOf" srcId="{9DD553F4-9B6D-4A16-AB84-ABAA0A2B0EF5}" destId="{5541890A-F54D-4BEA-89B2-6D26457AF682}" srcOrd="0" destOrd="0" presId="urn:microsoft.com/office/officeart/2005/8/layout/cycle6"/>
    <dgm:cxn modelId="{28221E3F-AC24-4E1B-B7B8-1B82280FA30C}" type="presOf" srcId="{14B755AD-2750-4C02-96EA-EF8BCD7AC6D0}" destId="{668ECAF1-CBE8-4E6B-A6A6-E3ABF12B5499}" srcOrd="0" destOrd="0" presId="urn:microsoft.com/office/officeart/2005/8/layout/cycle6"/>
    <dgm:cxn modelId="{D71910E1-598D-4EB1-A862-6C3B7AE67EAA}" type="presOf" srcId="{BB8721C6-B762-4B39-8383-B9E9CE808F5C}" destId="{C46D1BEC-255A-4024-91F1-DCCD0065E088}" srcOrd="0" destOrd="0" presId="urn:microsoft.com/office/officeart/2005/8/layout/cycle6"/>
    <dgm:cxn modelId="{65A3F277-8049-4EE4-94A0-24686185C617}" type="presOf" srcId="{49A2195E-4536-499F-9571-3D761598DEFE}" destId="{8ADE3212-A2EC-496C-9F13-1D35C3DD88AC}" srcOrd="0" destOrd="0" presId="urn:microsoft.com/office/officeart/2005/8/layout/cycle6"/>
    <dgm:cxn modelId="{FE7966C8-C735-46D5-903A-125F24DFD9A4}" type="presParOf" srcId="{03FDCE27-D946-4E14-9AA6-0F1A5D974CE0}" destId="{67A85781-60EA-403E-AD15-8D3DD720B7F3}" srcOrd="0" destOrd="0" presId="urn:microsoft.com/office/officeart/2005/8/layout/cycle6"/>
    <dgm:cxn modelId="{5C8F4787-1CF3-4B9B-862F-F25DEC5B246D}" type="presParOf" srcId="{03FDCE27-D946-4E14-9AA6-0F1A5D974CE0}" destId="{94002EDF-004C-4B12-8CC8-E35EE1730039}" srcOrd="1" destOrd="0" presId="urn:microsoft.com/office/officeart/2005/8/layout/cycle6"/>
    <dgm:cxn modelId="{2670ADC8-640C-4810-8827-7072988B43BB}" type="presParOf" srcId="{03FDCE27-D946-4E14-9AA6-0F1A5D974CE0}" destId="{C46D1BEC-255A-4024-91F1-DCCD0065E088}" srcOrd="2" destOrd="0" presId="urn:microsoft.com/office/officeart/2005/8/layout/cycle6"/>
    <dgm:cxn modelId="{B56E6EE5-7EA5-4218-862E-240A20A25D8B}" type="presParOf" srcId="{03FDCE27-D946-4E14-9AA6-0F1A5D974CE0}" destId="{784AACC0-520E-4CE1-BA8A-411BF232F9AA}" srcOrd="3" destOrd="0" presId="urn:microsoft.com/office/officeart/2005/8/layout/cycle6"/>
    <dgm:cxn modelId="{9636AC6D-7C68-4D27-A092-B67F002B62E7}" type="presParOf" srcId="{03FDCE27-D946-4E14-9AA6-0F1A5D974CE0}" destId="{A5458972-1006-40F2-B9CC-63F9E90FB1EF}" srcOrd="4" destOrd="0" presId="urn:microsoft.com/office/officeart/2005/8/layout/cycle6"/>
    <dgm:cxn modelId="{165FE3E8-F267-4C8F-AE6B-E83819DF2DA9}" type="presParOf" srcId="{03FDCE27-D946-4E14-9AA6-0F1A5D974CE0}" destId="{668ECAF1-CBE8-4E6B-A6A6-E3ABF12B5499}" srcOrd="5" destOrd="0" presId="urn:microsoft.com/office/officeart/2005/8/layout/cycle6"/>
    <dgm:cxn modelId="{BE4A16EB-891D-4CB0-AA3D-8570B86D593A}" type="presParOf" srcId="{03FDCE27-D946-4E14-9AA6-0F1A5D974CE0}" destId="{5541890A-F54D-4BEA-89B2-6D26457AF682}" srcOrd="6" destOrd="0" presId="urn:microsoft.com/office/officeart/2005/8/layout/cycle6"/>
    <dgm:cxn modelId="{E491A010-CC36-4684-8EE7-5A0AAD4D08CB}" type="presParOf" srcId="{03FDCE27-D946-4E14-9AA6-0F1A5D974CE0}" destId="{5D874FF2-7DDA-4AE4-BD0C-8F3A4166ACB0}" srcOrd="7" destOrd="0" presId="urn:microsoft.com/office/officeart/2005/8/layout/cycle6"/>
    <dgm:cxn modelId="{C2C989F0-0C44-4370-8AFE-E23352187FD6}" type="presParOf" srcId="{03FDCE27-D946-4E14-9AA6-0F1A5D974CE0}" destId="{7F1D7636-DEBA-4F5F-8E1E-97686DFFBB40}" srcOrd="8" destOrd="0" presId="urn:microsoft.com/office/officeart/2005/8/layout/cycle6"/>
    <dgm:cxn modelId="{EF81B216-D15F-40BC-81AF-2B849355C0D4}" type="presParOf" srcId="{03FDCE27-D946-4E14-9AA6-0F1A5D974CE0}" destId="{6FF558E5-FD3B-456F-B3D5-164584AAE0FB}" srcOrd="9" destOrd="0" presId="urn:microsoft.com/office/officeart/2005/8/layout/cycle6"/>
    <dgm:cxn modelId="{4989E656-CA2C-4B2B-9320-D64FFBB3246B}" type="presParOf" srcId="{03FDCE27-D946-4E14-9AA6-0F1A5D974CE0}" destId="{12452D2E-1880-4751-9674-7334F5BC8F3C}" srcOrd="10" destOrd="0" presId="urn:microsoft.com/office/officeart/2005/8/layout/cycle6"/>
    <dgm:cxn modelId="{ABF2A925-2933-4EC6-8715-1D9183EC8B34}" type="presParOf" srcId="{03FDCE27-D946-4E14-9AA6-0F1A5D974CE0}" destId="{8ADE3212-A2EC-496C-9F13-1D35C3DD88AC}" srcOrd="11" destOrd="0" presId="urn:microsoft.com/office/officeart/2005/8/layout/cycle6"/>
    <dgm:cxn modelId="{D0120247-E361-4748-A580-FDE939FC3F6B}" type="presParOf" srcId="{03FDCE27-D946-4E14-9AA6-0F1A5D974CE0}" destId="{2E03596F-1307-46F7-AFBE-613D6607CCEA}" srcOrd="12" destOrd="0" presId="urn:microsoft.com/office/officeart/2005/8/layout/cycle6"/>
    <dgm:cxn modelId="{7D7CF6F2-64B2-4DCD-85E5-0EFD596D6782}" type="presParOf" srcId="{03FDCE27-D946-4E14-9AA6-0F1A5D974CE0}" destId="{7D1A2FB2-F9FE-4828-8A35-A62173EA69D4}" srcOrd="13" destOrd="0" presId="urn:microsoft.com/office/officeart/2005/8/layout/cycle6"/>
    <dgm:cxn modelId="{C61BD0C5-89BF-4506-A2D8-BB0B7251A1BD}" type="presParOf" srcId="{03FDCE27-D946-4E14-9AA6-0F1A5D974CE0}" destId="{C0264A5A-BEAE-4B02-AC7D-655E24BA073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CEE55E-C60A-4E34-A62D-E5AC20385554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94C5805-C307-4244-BCCD-BDA2A7217A78}">
      <dgm:prSet phldrT="[Text]" custT="1"/>
      <dgm:spPr/>
      <dgm:t>
        <a:bodyPr/>
        <a:lstStyle/>
        <a:p>
          <a:pPr rtl="1"/>
          <a:r>
            <a:rPr lang="en-US" sz="2400" b="1" dirty="0" smtClean="0"/>
            <a:t>Risk</a:t>
          </a:r>
          <a:endParaRPr lang="he-IL" sz="2400" b="1" dirty="0"/>
        </a:p>
      </dgm:t>
    </dgm:pt>
    <dgm:pt modelId="{0062134C-0EDD-449A-9D78-7FD16186ABFF}" type="parTrans" cxnId="{A50E72DD-4311-45D4-B268-6DD60A1145EF}">
      <dgm:prSet/>
      <dgm:spPr/>
      <dgm:t>
        <a:bodyPr/>
        <a:lstStyle/>
        <a:p>
          <a:pPr rtl="1"/>
          <a:endParaRPr lang="he-IL" sz="3200" b="1"/>
        </a:p>
      </dgm:t>
    </dgm:pt>
    <dgm:pt modelId="{BB8721C6-B762-4B39-8383-B9E9CE808F5C}" type="sibTrans" cxnId="{A50E72DD-4311-45D4-B268-6DD60A1145EF}">
      <dgm:prSet/>
      <dgm:spPr/>
      <dgm:t>
        <a:bodyPr/>
        <a:lstStyle/>
        <a:p>
          <a:pPr rtl="1"/>
          <a:endParaRPr lang="he-IL" sz="3200" b="1"/>
        </a:p>
      </dgm:t>
    </dgm:pt>
    <dgm:pt modelId="{9FC8150D-06E1-4FB1-BBAE-077ED7752DC1}">
      <dgm:prSet phldrT="[Text]" custT="1"/>
      <dgm:spPr/>
      <dgm:t>
        <a:bodyPr/>
        <a:lstStyle/>
        <a:p>
          <a:pPr rtl="1"/>
          <a:r>
            <a:rPr lang="en-US" sz="2400" b="1" dirty="0" smtClean="0"/>
            <a:t>Exposure</a:t>
          </a:r>
          <a:endParaRPr lang="he-IL" sz="2400" b="1" dirty="0"/>
        </a:p>
      </dgm:t>
    </dgm:pt>
    <dgm:pt modelId="{3C466566-12DC-4398-BC20-96092686C71A}" type="parTrans" cxnId="{B3CB93E5-661B-46A2-83EC-6919944EE145}">
      <dgm:prSet/>
      <dgm:spPr/>
      <dgm:t>
        <a:bodyPr/>
        <a:lstStyle/>
        <a:p>
          <a:pPr rtl="1"/>
          <a:endParaRPr lang="he-IL" sz="3200" b="1"/>
        </a:p>
      </dgm:t>
    </dgm:pt>
    <dgm:pt modelId="{14B755AD-2750-4C02-96EA-EF8BCD7AC6D0}" type="sibTrans" cxnId="{B3CB93E5-661B-46A2-83EC-6919944EE145}">
      <dgm:prSet/>
      <dgm:spPr/>
      <dgm:t>
        <a:bodyPr/>
        <a:lstStyle/>
        <a:p>
          <a:pPr rtl="1"/>
          <a:endParaRPr lang="he-IL" sz="3200" b="1"/>
        </a:p>
      </dgm:t>
    </dgm:pt>
    <dgm:pt modelId="{9DD553F4-9B6D-4A16-AB84-ABAA0A2B0EF5}">
      <dgm:prSet phldrT="[Text]" custT="1"/>
      <dgm:spPr/>
      <dgm:t>
        <a:bodyPr/>
        <a:lstStyle/>
        <a:p>
          <a:pPr rtl="0"/>
          <a:r>
            <a:rPr lang="en-US" sz="2400" b="1" dirty="0" smtClean="0"/>
            <a:t>Exposure is</a:t>
          </a:r>
          <a:br>
            <a:rPr lang="en-US" sz="2400" b="1" dirty="0" smtClean="0"/>
          </a:br>
          <a:r>
            <a:rPr lang="en-US" sz="2400" b="1" dirty="0" smtClean="0"/>
            <a:t>measurable</a:t>
          </a:r>
          <a:endParaRPr lang="he-IL" sz="2400" b="1" dirty="0"/>
        </a:p>
      </dgm:t>
    </dgm:pt>
    <dgm:pt modelId="{778BE183-41EB-4D49-ADE0-DD947829C9F6}" type="parTrans" cxnId="{FA629802-E7CD-49D8-8991-13BFD712BFE6}">
      <dgm:prSet/>
      <dgm:spPr/>
      <dgm:t>
        <a:bodyPr/>
        <a:lstStyle/>
        <a:p>
          <a:pPr rtl="1"/>
          <a:endParaRPr lang="he-IL" sz="3200" b="1"/>
        </a:p>
      </dgm:t>
    </dgm:pt>
    <dgm:pt modelId="{6A0D5C83-B607-4925-8FAE-2AA81C2D2A44}" type="sibTrans" cxnId="{FA629802-E7CD-49D8-8991-13BFD712BFE6}">
      <dgm:prSet/>
      <dgm:spPr/>
      <dgm:t>
        <a:bodyPr/>
        <a:lstStyle/>
        <a:p>
          <a:pPr rtl="1"/>
          <a:endParaRPr lang="he-IL" sz="3200" b="1"/>
        </a:p>
      </dgm:t>
    </dgm:pt>
    <dgm:pt modelId="{7BA54F8C-1D16-40FC-9BBE-EF35A9688A70}">
      <dgm:prSet phldrT="[Text]" custT="1"/>
      <dgm:spPr/>
      <dgm:t>
        <a:bodyPr/>
        <a:lstStyle/>
        <a:p>
          <a:pPr rtl="0"/>
          <a:r>
            <a:rPr lang="en-US" sz="2400" b="1" dirty="0" smtClean="0"/>
            <a:t>DNA damage</a:t>
          </a:r>
          <a:br>
            <a:rPr lang="en-US" sz="2400" b="1" dirty="0" smtClean="0"/>
          </a:br>
          <a:r>
            <a:rPr lang="en-US" sz="2400" b="1" dirty="0" smtClean="0"/>
            <a:t>is measurable</a:t>
          </a:r>
          <a:endParaRPr lang="he-IL" sz="2400" b="1" dirty="0"/>
        </a:p>
      </dgm:t>
    </dgm:pt>
    <dgm:pt modelId="{56996AE0-D6E2-425B-87BE-31EAB2F3BADE}" type="parTrans" cxnId="{E2C806DE-BC52-4C4D-A822-724A44DCCFDD}">
      <dgm:prSet/>
      <dgm:spPr/>
      <dgm:t>
        <a:bodyPr/>
        <a:lstStyle/>
        <a:p>
          <a:pPr rtl="1"/>
          <a:endParaRPr lang="he-IL" sz="3200" b="1"/>
        </a:p>
      </dgm:t>
    </dgm:pt>
    <dgm:pt modelId="{49A2195E-4536-499F-9571-3D761598DEFE}" type="sibTrans" cxnId="{E2C806DE-BC52-4C4D-A822-724A44DCCFDD}">
      <dgm:prSet/>
      <dgm:spPr/>
      <dgm:t>
        <a:bodyPr/>
        <a:lstStyle/>
        <a:p>
          <a:pPr rtl="1"/>
          <a:endParaRPr lang="he-IL" sz="3200" b="1"/>
        </a:p>
      </dgm:t>
    </dgm:pt>
    <dgm:pt modelId="{5FCBD076-2FC1-438F-AF0B-CEB946BBEF92}">
      <dgm:prSet phldrT="[Text]" custT="1"/>
      <dgm:spPr/>
      <dgm:t>
        <a:bodyPr/>
        <a:lstStyle/>
        <a:p>
          <a:pPr rtl="0"/>
          <a:r>
            <a:rPr lang="en-US" sz="2400" b="1" dirty="0" smtClean="0"/>
            <a:t>DNA Damage</a:t>
          </a:r>
          <a:endParaRPr lang="he-IL" sz="2400" b="1" dirty="0"/>
        </a:p>
      </dgm:t>
    </dgm:pt>
    <dgm:pt modelId="{0C2F9EF1-09CA-4199-955B-FC6C2C9CE972}" type="parTrans" cxnId="{42334F61-0AEC-4E6C-935C-F4CBC291083F}">
      <dgm:prSet/>
      <dgm:spPr/>
      <dgm:t>
        <a:bodyPr/>
        <a:lstStyle/>
        <a:p>
          <a:pPr rtl="1"/>
          <a:endParaRPr lang="he-IL" sz="3200" b="1"/>
        </a:p>
      </dgm:t>
    </dgm:pt>
    <dgm:pt modelId="{A001B082-341D-4690-B209-B0B78D8537CF}" type="sibTrans" cxnId="{42334F61-0AEC-4E6C-935C-F4CBC291083F}">
      <dgm:prSet/>
      <dgm:spPr/>
      <dgm:t>
        <a:bodyPr/>
        <a:lstStyle/>
        <a:p>
          <a:pPr rtl="1"/>
          <a:endParaRPr lang="he-IL" sz="3200" b="1"/>
        </a:p>
      </dgm:t>
    </dgm:pt>
    <dgm:pt modelId="{03FDCE27-D946-4E14-9AA6-0F1A5D974CE0}" type="pres">
      <dgm:prSet presAssocID="{19CEE55E-C60A-4E34-A62D-E5AC203855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7A85781-60EA-403E-AD15-8D3DD720B7F3}" type="pres">
      <dgm:prSet presAssocID="{694C5805-C307-4244-BCCD-BDA2A7217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4002EDF-004C-4B12-8CC8-E35EE1730039}" type="pres">
      <dgm:prSet presAssocID="{694C5805-C307-4244-BCCD-BDA2A7217A78}" presName="spNode" presStyleCnt="0"/>
      <dgm:spPr/>
    </dgm:pt>
    <dgm:pt modelId="{C46D1BEC-255A-4024-91F1-DCCD0065E088}" type="pres">
      <dgm:prSet presAssocID="{BB8721C6-B762-4B39-8383-B9E9CE808F5C}" presName="sibTrans" presStyleLbl="sibTrans1D1" presStyleIdx="0" presStyleCnt="5"/>
      <dgm:spPr/>
      <dgm:t>
        <a:bodyPr/>
        <a:lstStyle/>
        <a:p>
          <a:pPr rtl="1"/>
          <a:endParaRPr lang="he-IL"/>
        </a:p>
      </dgm:t>
    </dgm:pt>
    <dgm:pt modelId="{784AACC0-520E-4CE1-BA8A-411BF232F9AA}" type="pres">
      <dgm:prSet presAssocID="{9FC8150D-06E1-4FB1-BBAE-077ED7752D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5458972-1006-40F2-B9CC-63F9E90FB1EF}" type="pres">
      <dgm:prSet presAssocID="{9FC8150D-06E1-4FB1-BBAE-077ED7752DC1}" presName="spNode" presStyleCnt="0"/>
      <dgm:spPr/>
    </dgm:pt>
    <dgm:pt modelId="{668ECAF1-CBE8-4E6B-A6A6-E3ABF12B5499}" type="pres">
      <dgm:prSet presAssocID="{14B755AD-2750-4C02-96EA-EF8BCD7AC6D0}" presName="sibTrans" presStyleLbl="sibTrans1D1" presStyleIdx="1" presStyleCnt="5"/>
      <dgm:spPr/>
      <dgm:t>
        <a:bodyPr/>
        <a:lstStyle/>
        <a:p>
          <a:pPr rtl="1"/>
          <a:endParaRPr lang="he-IL"/>
        </a:p>
      </dgm:t>
    </dgm:pt>
    <dgm:pt modelId="{5541890A-F54D-4BEA-89B2-6D26457AF682}" type="pres">
      <dgm:prSet presAssocID="{9DD553F4-9B6D-4A16-AB84-ABAA0A2B0EF5}" presName="node" presStyleLbl="node1" presStyleIdx="2" presStyleCnt="5" custScaleX="107337" custRadScaleRad="100855" custRadScaleInc="-1859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D874FF2-7DDA-4AE4-BD0C-8F3A4166ACB0}" type="pres">
      <dgm:prSet presAssocID="{9DD553F4-9B6D-4A16-AB84-ABAA0A2B0EF5}" presName="spNode" presStyleCnt="0"/>
      <dgm:spPr/>
    </dgm:pt>
    <dgm:pt modelId="{7F1D7636-DEBA-4F5F-8E1E-97686DFFBB40}" type="pres">
      <dgm:prSet presAssocID="{6A0D5C83-B607-4925-8FAE-2AA81C2D2A44}" presName="sibTrans" presStyleLbl="sibTrans1D1" presStyleIdx="2" presStyleCnt="5"/>
      <dgm:spPr/>
      <dgm:t>
        <a:bodyPr/>
        <a:lstStyle/>
        <a:p>
          <a:pPr rtl="1"/>
          <a:endParaRPr lang="he-IL"/>
        </a:p>
      </dgm:t>
    </dgm:pt>
    <dgm:pt modelId="{6FF558E5-FD3B-456F-B3D5-164584AAE0FB}" type="pres">
      <dgm:prSet presAssocID="{7BA54F8C-1D16-40FC-9BBE-EF35A9688A70}" presName="node" presStyleLbl="node1" presStyleIdx="3" presStyleCnt="5" custScaleX="118101" custRadScaleRad="98160" custRadScaleInc="1075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452D2E-1880-4751-9674-7334F5BC8F3C}" type="pres">
      <dgm:prSet presAssocID="{7BA54F8C-1D16-40FC-9BBE-EF35A9688A70}" presName="spNode" presStyleCnt="0"/>
      <dgm:spPr/>
    </dgm:pt>
    <dgm:pt modelId="{8ADE3212-A2EC-496C-9F13-1D35C3DD88AC}" type="pres">
      <dgm:prSet presAssocID="{49A2195E-4536-499F-9571-3D761598DEFE}" presName="sibTrans" presStyleLbl="sibTrans1D1" presStyleIdx="3" presStyleCnt="5"/>
      <dgm:spPr/>
      <dgm:t>
        <a:bodyPr/>
        <a:lstStyle/>
        <a:p>
          <a:pPr rtl="1"/>
          <a:endParaRPr lang="he-IL"/>
        </a:p>
      </dgm:t>
    </dgm:pt>
    <dgm:pt modelId="{2E03596F-1307-46F7-AFBE-613D6607CCEA}" type="pres">
      <dgm:prSet presAssocID="{5FCBD076-2FC1-438F-AF0B-CEB946BBEF9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D1A2FB2-F9FE-4828-8A35-A62173EA69D4}" type="pres">
      <dgm:prSet presAssocID="{5FCBD076-2FC1-438F-AF0B-CEB946BBEF92}" presName="spNode" presStyleCnt="0"/>
      <dgm:spPr/>
    </dgm:pt>
    <dgm:pt modelId="{C0264A5A-BEAE-4B02-AC7D-655E24BA0736}" type="pres">
      <dgm:prSet presAssocID="{A001B082-341D-4690-B209-B0B78D8537CF}" presName="sibTrans" presStyleLbl="sibTrans1D1" presStyleIdx="4" presStyleCnt="5"/>
      <dgm:spPr/>
      <dgm:t>
        <a:bodyPr/>
        <a:lstStyle/>
        <a:p>
          <a:pPr rtl="1"/>
          <a:endParaRPr lang="he-IL"/>
        </a:p>
      </dgm:t>
    </dgm:pt>
  </dgm:ptLst>
  <dgm:cxnLst>
    <dgm:cxn modelId="{7CB8972A-745A-4C8A-B11C-7B11D48160A7}" type="presOf" srcId="{19CEE55E-C60A-4E34-A62D-E5AC20385554}" destId="{03FDCE27-D946-4E14-9AA6-0F1A5D974CE0}" srcOrd="0" destOrd="0" presId="urn:microsoft.com/office/officeart/2005/8/layout/cycle6"/>
    <dgm:cxn modelId="{42334F61-0AEC-4E6C-935C-F4CBC291083F}" srcId="{19CEE55E-C60A-4E34-A62D-E5AC20385554}" destId="{5FCBD076-2FC1-438F-AF0B-CEB946BBEF92}" srcOrd="4" destOrd="0" parTransId="{0C2F9EF1-09CA-4199-955B-FC6C2C9CE972}" sibTransId="{A001B082-341D-4690-B209-B0B78D8537CF}"/>
    <dgm:cxn modelId="{B3CB93E5-661B-46A2-83EC-6919944EE145}" srcId="{19CEE55E-C60A-4E34-A62D-E5AC20385554}" destId="{9FC8150D-06E1-4FB1-BBAE-077ED7752DC1}" srcOrd="1" destOrd="0" parTransId="{3C466566-12DC-4398-BC20-96092686C71A}" sibTransId="{14B755AD-2750-4C02-96EA-EF8BCD7AC6D0}"/>
    <dgm:cxn modelId="{96B98B6C-BAC7-4461-8B54-8CF32C0247AF}" type="presOf" srcId="{5FCBD076-2FC1-438F-AF0B-CEB946BBEF92}" destId="{2E03596F-1307-46F7-AFBE-613D6607CCEA}" srcOrd="0" destOrd="0" presId="urn:microsoft.com/office/officeart/2005/8/layout/cycle6"/>
    <dgm:cxn modelId="{C0742F6B-C9FE-4C54-A181-F8A2E26BC915}" type="presOf" srcId="{14B755AD-2750-4C02-96EA-EF8BCD7AC6D0}" destId="{668ECAF1-CBE8-4E6B-A6A6-E3ABF12B5499}" srcOrd="0" destOrd="0" presId="urn:microsoft.com/office/officeart/2005/8/layout/cycle6"/>
    <dgm:cxn modelId="{A50E72DD-4311-45D4-B268-6DD60A1145EF}" srcId="{19CEE55E-C60A-4E34-A62D-E5AC20385554}" destId="{694C5805-C307-4244-BCCD-BDA2A7217A78}" srcOrd="0" destOrd="0" parTransId="{0062134C-0EDD-449A-9D78-7FD16186ABFF}" sibTransId="{BB8721C6-B762-4B39-8383-B9E9CE808F5C}"/>
    <dgm:cxn modelId="{E2C806DE-BC52-4C4D-A822-724A44DCCFDD}" srcId="{19CEE55E-C60A-4E34-A62D-E5AC20385554}" destId="{7BA54F8C-1D16-40FC-9BBE-EF35A9688A70}" srcOrd="3" destOrd="0" parTransId="{56996AE0-D6E2-425B-87BE-31EAB2F3BADE}" sibTransId="{49A2195E-4536-499F-9571-3D761598DEFE}"/>
    <dgm:cxn modelId="{FCFFF0FA-579C-4FE3-A6B3-256C159EDED3}" type="presOf" srcId="{9DD553F4-9B6D-4A16-AB84-ABAA0A2B0EF5}" destId="{5541890A-F54D-4BEA-89B2-6D26457AF682}" srcOrd="0" destOrd="0" presId="urn:microsoft.com/office/officeart/2005/8/layout/cycle6"/>
    <dgm:cxn modelId="{568AAAC6-07BC-415C-AA37-474DE0887F92}" type="presOf" srcId="{694C5805-C307-4244-BCCD-BDA2A7217A78}" destId="{67A85781-60EA-403E-AD15-8D3DD720B7F3}" srcOrd="0" destOrd="0" presId="urn:microsoft.com/office/officeart/2005/8/layout/cycle6"/>
    <dgm:cxn modelId="{E5C5144B-6792-451A-A9FF-83A47884F85F}" type="presOf" srcId="{A001B082-341D-4690-B209-B0B78D8537CF}" destId="{C0264A5A-BEAE-4B02-AC7D-655E24BA0736}" srcOrd="0" destOrd="0" presId="urn:microsoft.com/office/officeart/2005/8/layout/cycle6"/>
    <dgm:cxn modelId="{DB234D1B-9DEB-410D-8844-2BD108437EFD}" type="presOf" srcId="{BB8721C6-B762-4B39-8383-B9E9CE808F5C}" destId="{C46D1BEC-255A-4024-91F1-DCCD0065E088}" srcOrd="0" destOrd="0" presId="urn:microsoft.com/office/officeart/2005/8/layout/cycle6"/>
    <dgm:cxn modelId="{FA629802-E7CD-49D8-8991-13BFD712BFE6}" srcId="{19CEE55E-C60A-4E34-A62D-E5AC20385554}" destId="{9DD553F4-9B6D-4A16-AB84-ABAA0A2B0EF5}" srcOrd="2" destOrd="0" parTransId="{778BE183-41EB-4D49-ADE0-DD947829C9F6}" sibTransId="{6A0D5C83-B607-4925-8FAE-2AA81C2D2A44}"/>
    <dgm:cxn modelId="{0DA30AE6-CAE5-4FE7-8DD3-1EFB13AD479C}" type="presOf" srcId="{9FC8150D-06E1-4FB1-BBAE-077ED7752DC1}" destId="{784AACC0-520E-4CE1-BA8A-411BF232F9AA}" srcOrd="0" destOrd="0" presId="urn:microsoft.com/office/officeart/2005/8/layout/cycle6"/>
    <dgm:cxn modelId="{A2099221-DF2F-4A16-8D7C-EF545A7CCB82}" type="presOf" srcId="{49A2195E-4536-499F-9571-3D761598DEFE}" destId="{8ADE3212-A2EC-496C-9F13-1D35C3DD88AC}" srcOrd="0" destOrd="0" presId="urn:microsoft.com/office/officeart/2005/8/layout/cycle6"/>
    <dgm:cxn modelId="{7C698CF3-9EAA-4ADF-AF7F-E1F8A046B7A2}" type="presOf" srcId="{6A0D5C83-B607-4925-8FAE-2AA81C2D2A44}" destId="{7F1D7636-DEBA-4F5F-8E1E-97686DFFBB40}" srcOrd="0" destOrd="0" presId="urn:microsoft.com/office/officeart/2005/8/layout/cycle6"/>
    <dgm:cxn modelId="{290DA909-4404-40E3-8578-4FFACD0343C6}" type="presOf" srcId="{7BA54F8C-1D16-40FC-9BBE-EF35A9688A70}" destId="{6FF558E5-FD3B-456F-B3D5-164584AAE0FB}" srcOrd="0" destOrd="0" presId="urn:microsoft.com/office/officeart/2005/8/layout/cycle6"/>
    <dgm:cxn modelId="{BBC15DF1-6F2F-4F74-B3FD-67E39BE5039D}" type="presParOf" srcId="{03FDCE27-D946-4E14-9AA6-0F1A5D974CE0}" destId="{67A85781-60EA-403E-AD15-8D3DD720B7F3}" srcOrd="0" destOrd="0" presId="urn:microsoft.com/office/officeart/2005/8/layout/cycle6"/>
    <dgm:cxn modelId="{D765113A-327B-4DF9-9AF9-5F8AD41B0B01}" type="presParOf" srcId="{03FDCE27-D946-4E14-9AA6-0F1A5D974CE0}" destId="{94002EDF-004C-4B12-8CC8-E35EE1730039}" srcOrd="1" destOrd="0" presId="urn:microsoft.com/office/officeart/2005/8/layout/cycle6"/>
    <dgm:cxn modelId="{BDCCB7AB-EC60-4F32-B9EE-6E3735FDE8C7}" type="presParOf" srcId="{03FDCE27-D946-4E14-9AA6-0F1A5D974CE0}" destId="{C46D1BEC-255A-4024-91F1-DCCD0065E088}" srcOrd="2" destOrd="0" presId="urn:microsoft.com/office/officeart/2005/8/layout/cycle6"/>
    <dgm:cxn modelId="{6A53E82E-A669-4B37-81B9-959EC29143B7}" type="presParOf" srcId="{03FDCE27-D946-4E14-9AA6-0F1A5D974CE0}" destId="{784AACC0-520E-4CE1-BA8A-411BF232F9AA}" srcOrd="3" destOrd="0" presId="urn:microsoft.com/office/officeart/2005/8/layout/cycle6"/>
    <dgm:cxn modelId="{1070F449-8F69-4715-83CE-4DE09F5A02F1}" type="presParOf" srcId="{03FDCE27-D946-4E14-9AA6-0F1A5D974CE0}" destId="{A5458972-1006-40F2-B9CC-63F9E90FB1EF}" srcOrd="4" destOrd="0" presId="urn:microsoft.com/office/officeart/2005/8/layout/cycle6"/>
    <dgm:cxn modelId="{3E8D3C30-BF81-4597-A470-DE36876EDC01}" type="presParOf" srcId="{03FDCE27-D946-4E14-9AA6-0F1A5D974CE0}" destId="{668ECAF1-CBE8-4E6B-A6A6-E3ABF12B5499}" srcOrd="5" destOrd="0" presId="urn:microsoft.com/office/officeart/2005/8/layout/cycle6"/>
    <dgm:cxn modelId="{B4B5731C-D4D1-45EB-90AD-E698C9D26D7B}" type="presParOf" srcId="{03FDCE27-D946-4E14-9AA6-0F1A5D974CE0}" destId="{5541890A-F54D-4BEA-89B2-6D26457AF682}" srcOrd="6" destOrd="0" presId="urn:microsoft.com/office/officeart/2005/8/layout/cycle6"/>
    <dgm:cxn modelId="{45E5BB51-9385-4B78-A740-822C56D2CEFD}" type="presParOf" srcId="{03FDCE27-D946-4E14-9AA6-0F1A5D974CE0}" destId="{5D874FF2-7DDA-4AE4-BD0C-8F3A4166ACB0}" srcOrd="7" destOrd="0" presId="urn:microsoft.com/office/officeart/2005/8/layout/cycle6"/>
    <dgm:cxn modelId="{D8768608-3771-4504-A5C2-4AE55160D57B}" type="presParOf" srcId="{03FDCE27-D946-4E14-9AA6-0F1A5D974CE0}" destId="{7F1D7636-DEBA-4F5F-8E1E-97686DFFBB40}" srcOrd="8" destOrd="0" presId="urn:microsoft.com/office/officeart/2005/8/layout/cycle6"/>
    <dgm:cxn modelId="{3075E308-A55D-4470-BB91-22F958450C06}" type="presParOf" srcId="{03FDCE27-D946-4E14-9AA6-0F1A5D974CE0}" destId="{6FF558E5-FD3B-456F-B3D5-164584AAE0FB}" srcOrd="9" destOrd="0" presId="urn:microsoft.com/office/officeart/2005/8/layout/cycle6"/>
    <dgm:cxn modelId="{1E09CF17-FC32-4A53-8FF5-9D58D3B68AA4}" type="presParOf" srcId="{03FDCE27-D946-4E14-9AA6-0F1A5D974CE0}" destId="{12452D2E-1880-4751-9674-7334F5BC8F3C}" srcOrd="10" destOrd="0" presId="urn:microsoft.com/office/officeart/2005/8/layout/cycle6"/>
    <dgm:cxn modelId="{AF073F86-AAF0-49C7-A89D-BAD076DF49FC}" type="presParOf" srcId="{03FDCE27-D946-4E14-9AA6-0F1A5D974CE0}" destId="{8ADE3212-A2EC-496C-9F13-1D35C3DD88AC}" srcOrd="11" destOrd="0" presId="urn:microsoft.com/office/officeart/2005/8/layout/cycle6"/>
    <dgm:cxn modelId="{6E4087F9-2F9B-443D-94A7-E6A9027E565B}" type="presParOf" srcId="{03FDCE27-D946-4E14-9AA6-0F1A5D974CE0}" destId="{2E03596F-1307-46F7-AFBE-613D6607CCEA}" srcOrd="12" destOrd="0" presId="urn:microsoft.com/office/officeart/2005/8/layout/cycle6"/>
    <dgm:cxn modelId="{39A116D2-689D-4092-AB99-748B8A40A4A2}" type="presParOf" srcId="{03FDCE27-D946-4E14-9AA6-0F1A5D974CE0}" destId="{7D1A2FB2-F9FE-4828-8A35-A62173EA69D4}" srcOrd="13" destOrd="0" presId="urn:microsoft.com/office/officeart/2005/8/layout/cycle6"/>
    <dgm:cxn modelId="{226DB8F0-1D6D-461B-B7C8-6F0D7455A5EF}" type="presParOf" srcId="{03FDCE27-D946-4E14-9AA6-0F1A5D974CE0}" destId="{C0264A5A-BEAE-4B02-AC7D-655E24BA073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85781-60EA-403E-AD15-8D3DD720B7F3}">
      <dsp:nvSpPr>
        <dsp:cNvPr id="0" name=""/>
        <dsp:cNvSpPr/>
      </dsp:nvSpPr>
      <dsp:spPr>
        <a:xfrm>
          <a:off x="3310245" y="1266"/>
          <a:ext cx="1759462" cy="1143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Risk</a:t>
          </a:r>
          <a:endParaRPr lang="he-IL" sz="2400" b="1" kern="1200" dirty="0"/>
        </a:p>
      </dsp:txBody>
      <dsp:txXfrm>
        <a:off x="3366073" y="57094"/>
        <a:ext cx="1647806" cy="1031994"/>
      </dsp:txXfrm>
    </dsp:sp>
    <dsp:sp modelId="{C46D1BEC-255A-4024-91F1-DCCD0065E088}">
      <dsp:nvSpPr>
        <dsp:cNvPr id="0" name=""/>
        <dsp:cNvSpPr/>
      </dsp:nvSpPr>
      <dsp:spPr>
        <a:xfrm>
          <a:off x="1905563" y="573091"/>
          <a:ext cx="4568826" cy="4568826"/>
        </a:xfrm>
        <a:custGeom>
          <a:avLst/>
          <a:gdLst/>
          <a:ahLst/>
          <a:cxnLst/>
          <a:rect l="0" t="0" r="0" b="0"/>
          <a:pathLst>
            <a:path>
              <a:moveTo>
                <a:pt x="3176225" y="181269"/>
              </a:moveTo>
              <a:arcTo wR="2284413" hR="2284413" stAng="17578726" swAng="19609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AACC0-520E-4CE1-BA8A-411BF232F9AA}">
      <dsp:nvSpPr>
        <dsp:cNvPr id="0" name=""/>
        <dsp:cNvSpPr/>
      </dsp:nvSpPr>
      <dsp:spPr>
        <a:xfrm>
          <a:off x="5482851" y="1579756"/>
          <a:ext cx="1759462" cy="1143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Exposure</a:t>
          </a:r>
          <a:endParaRPr lang="he-IL" sz="2400" b="1" kern="1200" dirty="0"/>
        </a:p>
      </dsp:txBody>
      <dsp:txXfrm>
        <a:off x="5538679" y="1635584"/>
        <a:ext cx="1647806" cy="1031994"/>
      </dsp:txXfrm>
    </dsp:sp>
    <dsp:sp modelId="{668ECAF1-CBE8-4E6B-A6A6-E3ABF12B5499}">
      <dsp:nvSpPr>
        <dsp:cNvPr id="0" name=""/>
        <dsp:cNvSpPr/>
      </dsp:nvSpPr>
      <dsp:spPr>
        <a:xfrm>
          <a:off x="1907861" y="607690"/>
          <a:ext cx="4568826" cy="4568826"/>
        </a:xfrm>
        <a:custGeom>
          <a:avLst/>
          <a:gdLst/>
          <a:ahLst/>
          <a:cxnLst/>
          <a:rect l="0" t="0" r="0" b="0"/>
          <a:pathLst>
            <a:path>
              <a:moveTo>
                <a:pt x="4563546" y="2129178"/>
              </a:moveTo>
              <a:arcTo wR="2284413" hR="2284413" stAng="21366211" swAng="20209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1890A-F54D-4BEA-89B2-6D26457AF682}">
      <dsp:nvSpPr>
        <dsp:cNvPr id="0" name=""/>
        <dsp:cNvSpPr/>
      </dsp:nvSpPr>
      <dsp:spPr>
        <a:xfrm>
          <a:off x="4740846" y="4038590"/>
          <a:ext cx="1888554" cy="1143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Exposure is</a:t>
          </a:r>
          <a:br>
            <a:rPr lang="en-US" sz="2400" b="1" kern="1200" dirty="0" smtClean="0"/>
          </a:br>
          <a:r>
            <a:rPr lang="en-US" sz="2400" b="1" kern="1200" dirty="0" smtClean="0"/>
            <a:t>measurable</a:t>
          </a:r>
          <a:endParaRPr lang="he-IL" sz="2400" b="1" kern="1200" dirty="0"/>
        </a:p>
      </dsp:txBody>
      <dsp:txXfrm>
        <a:off x="4796674" y="4094418"/>
        <a:ext cx="1776898" cy="1031994"/>
      </dsp:txXfrm>
    </dsp:sp>
    <dsp:sp modelId="{7F1D7636-DEBA-4F5F-8E1E-97686DFFBB40}">
      <dsp:nvSpPr>
        <dsp:cNvPr id="0" name=""/>
        <dsp:cNvSpPr/>
      </dsp:nvSpPr>
      <dsp:spPr>
        <a:xfrm>
          <a:off x="2059627" y="560524"/>
          <a:ext cx="4568826" cy="4568826"/>
        </a:xfrm>
        <a:custGeom>
          <a:avLst/>
          <a:gdLst/>
          <a:ahLst/>
          <a:cxnLst/>
          <a:rect l="0" t="0" r="0" b="0"/>
          <a:pathLst>
            <a:path>
              <a:moveTo>
                <a:pt x="2672248" y="4535663"/>
              </a:moveTo>
              <a:arcTo wR="2284413" hR="2284413" stAng="4813517" swAng="13521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558E5-FD3B-456F-B3D5-164584AAE0FB}">
      <dsp:nvSpPr>
        <dsp:cNvPr id="0" name=""/>
        <dsp:cNvSpPr/>
      </dsp:nvSpPr>
      <dsp:spPr>
        <a:xfrm>
          <a:off x="1752597" y="4038598"/>
          <a:ext cx="2077943" cy="1143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DNA damage</a:t>
          </a:r>
          <a:br>
            <a:rPr lang="en-US" sz="2400" b="1" kern="1200" dirty="0" smtClean="0"/>
          </a:br>
          <a:r>
            <a:rPr lang="en-US" sz="2400" b="1" kern="1200" dirty="0" smtClean="0"/>
            <a:t>is measurable</a:t>
          </a:r>
          <a:endParaRPr lang="he-IL" sz="2400" b="1" kern="1200" dirty="0"/>
        </a:p>
      </dsp:txBody>
      <dsp:txXfrm>
        <a:off x="1808425" y="4094426"/>
        <a:ext cx="1966287" cy="1031994"/>
      </dsp:txXfrm>
    </dsp:sp>
    <dsp:sp modelId="{8ADE3212-A2EC-496C-9F13-1D35C3DD88AC}">
      <dsp:nvSpPr>
        <dsp:cNvPr id="0" name=""/>
        <dsp:cNvSpPr/>
      </dsp:nvSpPr>
      <dsp:spPr>
        <a:xfrm>
          <a:off x="1908691" y="499863"/>
          <a:ext cx="4568826" cy="4568826"/>
        </a:xfrm>
        <a:custGeom>
          <a:avLst/>
          <a:gdLst/>
          <a:ahLst/>
          <a:cxnLst/>
          <a:rect l="0" t="0" r="0" b="0"/>
          <a:pathLst>
            <a:path>
              <a:moveTo>
                <a:pt x="367693" y="3527284"/>
              </a:moveTo>
              <a:arcTo wR="2284413" hR="2284413" stAng="8822350" swAng="20486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3596F-1307-46F7-AFBE-613D6607CCEA}">
      <dsp:nvSpPr>
        <dsp:cNvPr id="0" name=""/>
        <dsp:cNvSpPr/>
      </dsp:nvSpPr>
      <dsp:spPr>
        <a:xfrm>
          <a:off x="1137638" y="1579756"/>
          <a:ext cx="1759462" cy="1143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DNA Damage</a:t>
          </a:r>
          <a:endParaRPr lang="he-IL" sz="2400" b="1" kern="1200" dirty="0"/>
        </a:p>
      </dsp:txBody>
      <dsp:txXfrm>
        <a:off x="1193466" y="1635584"/>
        <a:ext cx="1647806" cy="1031994"/>
      </dsp:txXfrm>
    </dsp:sp>
    <dsp:sp modelId="{C0264A5A-BEAE-4B02-AC7D-655E24BA0736}">
      <dsp:nvSpPr>
        <dsp:cNvPr id="0" name=""/>
        <dsp:cNvSpPr/>
      </dsp:nvSpPr>
      <dsp:spPr>
        <a:xfrm>
          <a:off x="1905563" y="573091"/>
          <a:ext cx="4568826" cy="4568826"/>
        </a:xfrm>
        <a:custGeom>
          <a:avLst/>
          <a:gdLst/>
          <a:ahLst/>
          <a:cxnLst/>
          <a:rect l="0" t="0" r="0" b="0"/>
          <a:pathLst>
            <a:path>
              <a:moveTo>
                <a:pt x="398126" y="995822"/>
              </a:moveTo>
              <a:arcTo wR="2284413" hR="2284413" stAng="12860304" swAng="19609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85781-60EA-403E-AD15-8D3DD720B7F3}">
      <dsp:nvSpPr>
        <dsp:cNvPr id="0" name=""/>
        <dsp:cNvSpPr/>
      </dsp:nvSpPr>
      <dsp:spPr>
        <a:xfrm>
          <a:off x="3310245" y="1266"/>
          <a:ext cx="1759462" cy="1143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Risk</a:t>
          </a:r>
          <a:endParaRPr lang="he-IL" sz="2400" b="1" kern="1200" dirty="0"/>
        </a:p>
      </dsp:txBody>
      <dsp:txXfrm>
        <a:off x="3366073" y="57094"/>
        <a:ext cx="1647806" cy="1031994"/>
      </dsp:txXfrm>
    </dsp:sp>
    <dsp:sp modelId="{C46D1BEC-255A-4024-91F1-DCCD0065E088}">
      <dsp:nvSpPr>
        <dsp:cNvPr id="0" name=""/>
        <dsp:cNvSpPr/>
      </dsp:nvSpPr>
      <dsp:spPr>
        <a:xfrm>
          <a:off x="1905563" y="573091"/>
          <a:ext cx="4568826" cy="4568826"/>
        </a:xfrm>
        <a:custGeom>
          <a:avLst/>
          <a:gdLst/>
          <a:ahLst/>
          <a:cxnLst/>
          <a:rect l="0" t="0" r="0" b="0"/>
          <a:pathLst>
            <a:path>
              <a:moveTo>
                <a:pt x="3176225" y="181269"/>
              </a:moveTo>
              <a:arcTo wR="2284413" hR="2284413" stAng="17578726" swAng="19609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AACC0-520E-4CE1-BA8A-411BF232F9AA}">
      <dsp:nvSpPr>
        <dsp:cNvPr id="0" name=""/>
        <dsp:cNvSpPr/>
      </dsp:nvSpPr>
      <dsp:spPr>
        <a:xfrm>
          <a:off x="5482851" y="1579756"/>
          <a:ext cx="1759462" cy="1143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Exposure</a:t>
          </a:r>
          <a:endParaRPr lang="he-IL" sz="2400" b="1" kern="1200" dirty="0"/>
        </a:p>
      </dsp:txBody>
      <dsp:txXfrm>
        <a:off x="5538679" y="1635584"/>
        <a:ext cx="1647806" cy="1031994"/>
      </dsp:txXfrm>
    </dsp:sp>
    <dsp:sp modelId="{668ECAF1-CBE8-4E6B-A6A6-E3ABF12B5499}">
      <dsp:nvSpPr>
        <dsp:cNvPr id="0" name=""/>
        <dsp:cNvSpPr/>
      </dsp:nvSpPr>
      <dsp:spPr>
        <a:xfrm>
          <a:off x="1907861" y="607690"/>
          <a:ext cx="4568826" cy="4568826"/>
        </a:xfrm>
        <a:custGeom>
          <a:avLst/>
          <a:gdLst/>
          <a:ahLst/>
          <a:cxnLst/>
          <a:rect l="0" t="0" r="0" b="0"/>
          <a:pathLst>
            <a:path>
              <a:moveTo>
                <a:pt x="4563546" y="2129178"/>
              </a:moveTo>
              <a:arcTo wR="2284413" hR="2284413" stAng="21366211" swAng="20209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1890A-F54D-4BEA-89B2-6D26457AF682}">
      <dsp:nvSpPr>
        <dsp:cNvPr id="0" name=""/>
        <dsp:cNvSpPr/>
      </dsp:nvSpPr>
      <dsp:spPr>
        <a:xfrm>
          <a:off x="4740846" y="4038590"/>
          <a:ext cx="1888554" cy="1143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Exposure is</a:t>
          </a:r>
          <a:br>
            <a:rPr lang="en-US" sz="2400" b="1" kern="1200" dirty="0" smtClean="0"/>
          </a:br>
          <a:r>
            <a:rPr lang="en-US" sz="2400" b="1" kern="1200" dirty="0" smtClean="0"/>
            <a:t>measurable</a:t>
          </a:r>
          <a:endParaRPr lang="he-IL" sz="2400" b="1" kern="1200" dirty="0"/>
        </a:p>
      </dsp:txBody>
      <dsp:txXfrm>
        <a:off x="4796674" y="4094418"/>
        <a:ext cx="1776898" cy="1031994"/>
      </dsp:txXfrm>
    </dsp:sp>
    <dsp:sp modelId="{7F1D7636-DEBA-4F5F-8E1E-97686DFFBB40}">
      <dsp:nvSpPr>
        <dsp:cNvPr id="0" name=""/>
        <dsp:cNvSpPr/>
      </dsp:nvSpPr>
      <dsp:spPr>
        <a:xfrm>
          <a:off x="2059627" y="560524"/>
          <a:ext cx="4568826" cy="4568826"/>
        </a:xfrm>
        <a:custGeom>
          <a:avLst/>
          <a:gdLst/>
          <a:ahLst/>
          <a:cxnLst/>
          <a:rect l="0" t="0" r="0" b="0"/>
          <a:pathLst>
            <a:path>
              <a:moveTo>
                <a:pt x="2672248" y="4535663"/>
              </a:moveTo>
              <a:arcTo wR="2284413" hR="2284413" stAng="4813517" swAng="13521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558E5-FD3B-456F-B3D5-164584AAE0FB}">
      <dsp:nvSpPr>
        <dsp:cNvPr id="0" name=""/>
        <dsp:cNvSpPr/>
      </dsp:nvSpPr>
      <dsp:spPr>
        <a:xfrm>
          <a:off x="1752597" y="4038598"/>
          <a:ext cx="2077943" cy="1143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DNA damage</a:t>
          </a:r>
          <a:br>
            <a:rPr lang="en-US" sz="2400" b="1" kern="1200" dirty="0" smtClean="0"/>
          </a:br>
          <a:r>
            <a:rPr lang="en-US" sz="2400" b="1" kern="1200" dirty="0" smtClean="0"/>
            <a:t>is measurable</a:t>
          </a:r>
          <a:endParaRPr lang="he-IL" sz="2400" b="1" kern="1200" dirty="0"/>
        </a:p>
      </dsp:txBody>
      <dsp:txXfrm>
        <a:off x="1808425" y="4094426"/>
        <a:ext cx="1966287" cy="1031994"/>
      </dsp:txXfrm>
    </dsp:sp>
    <dsp:sp modelId="{8ADE3212-A2EC-496C-9F13-1D35C3DD88AC}">
      <dsp:nvSpPr>
        <dsp:cNvPr id="0" name=""/>
        <dsp:cNvSpPr/>
      </dsp:nvSpPr>
      <dsp:spPr>
        <a:xfrm>
          <a:off x="1908691" y="499863"/>
          <a:ext cx="4568826" cy="4568826"/>
        </a:xfrm>
        <a:custGeom>
          <a:avLst/>
          <a:gdLst/>
          <a:ahLst/>
          <a:cxnLst/>
          <a:rect l="0" t="0" r="0" b="0"/>
          <a:pathLst>
            <a:path>
              <a:moveTo>
                <a:pt x="367693" y="3527284"/>
              </a:moveTo>
              <a:arcTo wR="2284413" hR="2284413" stAng="8822350" swAng="20486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3596F-1307-46F7-AFBE-613D6607CCEA}">
      <dsp:nvSpPr>
        <dsp:cNvPr id="0" name=""/>
        <dsp:cNvSpPr/>
      </dsp:nvSpPr>
      <dsp:spPr>
        <a:xfrm>
          <a:off x="1137638" y="1579756"/>
          <a:ext cx="1759462" cy="114365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DNA Damage</a:t>
          </a:r>
          <a:endParaRPr lang="he-IL" sz="2400" b="1" kern="1200" dirty="0"/>
        </a:p>
      </dsp:txBody>
      <dsp:txXfrm>
        <a:off x="1193466" y="1635584"/>
        <a:ext cx="1647806" cy="1031994"/>
      </dsp:txXfrm>
    </dsp:sp>
    <dsp:sp modelId="{C0264A5A-BEAE-4B02-AC7D-655E24BA0736}">
      <dsp:nvSpPr>
        <dsp:cNvPr id="0" name=""/>
        <dsp:cNvSpPr/>
      </dsp:nvSpPr>
      <dsp:spPr>
        <a:xfrm>
          <a:off x="1905563" y="573091"/>
          <a:ext cx="4568826" cy="4568826"/>
        </a:xfrm>
        <a:custGeom>
          <a:avLst/>
          <a:gdLst/>
          <a:ahLst/>
          <a:cxnLst/>
          <a:rect l="0" t="0" r="0" b="0"/>
          <a:pathLst>
            <a:path>
              <a:moveTo>
                <a:pt x="398126" y="995822"/>
              </a:moveTo>
              <a:arcTo wR="2284413" hR="2284413" stAng="12860304" swAng="19609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85781-60EA-403E-AD15-8D3DD720B7F3}">
      <dsp:nvSpPr>
        <dsp:cNvPr id="0" name=""/>
        <dsp:cNvSpPr/>
      </dsp:nvSpPr>
      <dsp:spPr>
        <a:xfrm>
          <a:off x="3439011" y="1315"/>
          <a:ext cx="1827905" cy="1188138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Risk</a:t>
          </a:r>
          <a:endParaRPr lang="he-IL" sz="2400" b="1" kern="1200" dirty="0"/>
        </a:p>
      </dsp:txBody>
      <dsp:txXfrm>
        <a:off x="3497011" y="59315"/>
        <a:ext cx="1711905" cy="1072138"/>
      </dsp:txXfrm>
    </dsp:sp>
    <dsp:sp modelId="{C46D1BEC-255A-4024-91F1-DCCD0065E088}">
      <dsp:nvSpPr>
        <dsp:cNvPr id="0" name=""/>
        <dsp:cNvSpPr/>
      </dsp:nvSpPr>
      <dsp:spPr>
        <a:xfrm>
          <a:off x="1979688" y="595384"/>
          <a:ext cx="4746551" cy="4746551"/>
        </a:xfrm>
        <a:custGeom>
          <a:avLst/>
          <a:gdLst/>
          <a:ahLst/>
          <a:cxnLst/>
          <a:rect l="0" t="0" r="0" b="0"/>
          <a:pathLst>
            <a:path>
              <a:moveTo>
                <a:pt x="3299779" y="188320"/>
              </a:moveTo>
              <a:arcTo wR="2373275" hR="2373275" stAng="17578726" swAng="19609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AACC0-520E-4CE1-BA8A-411BF232F9AA}">
      <dsp:nvSpPr>
        <dsp:cNvPr id="0" name=""/>
        <dsp:cNvSpPr/>
      </dsp:nvSpPr>
      <dsp:spPr>
        <a:xfrm>
          <a:off x="5696131" y="1641208"/>
          <a:ext cx="1827905" cy="11881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Exposure</a:t>
          </a:r>
          <a:endParaRPr lang="he-IL" sz="2400" b="1" kern="1200" dirty="0"/>
        </a:p>
      </dsp:txBody>
      <dsp:txXfrm>
        <a:off x="5754131" y="1699208"/>
        <a:ext cx="1711905" cy="1072138"/>
      </dsp:txXfrm>
    </dsp:sp>
    <dsp:sp modelId="{668ECAF1-CBE8-4E6B-A6A6-E3ABF12B5499}">
      <dsp:nvSpPr>
        <dsp:cNvPr id="0" name=""/>
        <dsp:cNvSpPr/>
      </dsp:nvSpPr>
      <dsp:spPr>
        <a:xfrm>
          <a:off x="1999843" y="794456"/>
          <a:ext cx="4746551" cy="4746551"/>
        </a:xfrm>
        <a:custGeom>
          <a:avLst/>
          <a:gdLst/>
          <a:ahLst/>
          <a:cxnLst/>
          <a:rect l="0" t="0" r="0" b="0"/>
          <a:pathLst>
            <a:path>
              <a:moveTo>
                <a:pt x="4723738" y="2045004"/>
              </a:moveTo>
              <a:arcTo wR="2373275" hR="2373275" stAng="21122961" swAng="14617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1890A-F54D-4BEA-89B2-6D26457AF682}">
      <dsp:nvSpPr>
        <dsp:cNvPr id="0" name=""/>
        <dsp:cNvSpPr/>
      </dsp:nvSpPr>
      <dsp:spPr>
        <a:xfrm>
          <a:off x="5322750" y="3848092"/>
          <a:ext cx="1991740" cy="11881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Exposure is</a:t>
          </a:r>
          <a:br>
            <a:rPr lang="en-US" sz="2400" b="1" kern="1200" dirty="0" smtClean="0"/>
          </a:br>
          <a:r>
            <a:rPr lang="en-US" sz="2400" b="1" kern="1200" dirty="0" smtClean="0"/>
            <a:t>measurable</a:t>
          </a:r>
          <a:endParaRPr lang="he-IL" sz="2400" b="1" kern="1200" dirty="0"/>
        </a:p>
      </dsp:txBody>
      <dsp:txXfrm>
        <a:off x="5380750" y="3906092"/>
        <a:ext cx="1875740" cy="1072138"/>
      </dsp:txXfrm>
    </dsp:sp>
    <dsp:sp modelId="{7F1D7636-DEBA-4F5F-8E1E-97686DFFBB40}">
      <dsp:nvSpPr>
        <dsp:cNvPr id="0" name=""/>
        <dsp:cNvSpPr/>
      </dsp:nvSpPr>
      <dsp:spPr>
        <a:xfrm>
          <a:off x="2095908" y="621594"/>
          <a:ext cx="4746551" cy="4746551"/>
        </a:xfrm>
        <a:custGeom>
          <a:avLst/>
          <a:gdLst/>
          <a:ahLst/>
          <a:cxnLst/>
          <a:rect l="0" t="0" r="0" b="0"/>
          <a:pathLst>
            <a:path>
              <a:moveTo>
                <a:pt x="3562880" y="4426877"/>
              </a:moveTo>
              <a:arcTo wR="2373275" hR="2373275" stAng="3595036" swAng="36099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558E5-FD3B-456F-B3D5-164584AAE0FB}">
      <dsp:nvSpPr>
        <dsp:cNvPr id="0" name=""/>
        <dsp:cNvSpPr/>
      </dsp:nvSpPr>
      <dsp:spPr>
        <a:xfrm>
          <a:off x="1491475" y="3848101"/>
          <a:ext cx="2089222" cy="11881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DNA damage</a:t>
          </a:r>
          <a:br>
            <a:rPr lang="en-US" sz="2400" b="1" kern="1200" dirty="0" smtClean="0"/>
          </a:br>
          <a:r>
            <a:rPr lang="en-US" sz="2400" b="1" kern="1200" dirty="0" smtClean="0"/>
            <a:t>is measurable</a:t>
          </a:r>
          <a:endParaRPr lang="he-IL" sz="2400" b="1" kern="1200" dirty="0"/>
        </a:p>
      </dsp:txBody>
      <dsp:txXfrm>
        <a:off x="1549475" y="3906101"/>
        <a:ext cx="1973222" cy="1072138"/>
      </dsp:txXfrm>
    </dsp:sp>
    <dsp:sp modelId="{8ADE3212-A2EC-496C-9F13-1D35C3DD88AC}">
      <dsp:nvSpPr>
        <dsp:cNvPr id="0" name=""/>
        <dsp:cNvSpPr/>
      </dsp:nvSpPr>
      <dsp:spPr>
        <a:xfrm>
          <a:off x="1983021" y="516120"/>
          <a:ext cx="4746551" cy="4746551"/>
        </a:xfrm>
        <a:custGeom>
          <a:avLst/>
          <a:gdLst/>
          <a:ahLst/>
          <a:cxnLst/>
          <a:rect l="0" t="0" r="0" b="0"/>
          <a:pathLst>
            <a:path>
              <a:moveTo>
                <a:pt x="198082" y="3322472"/>
              </a:moveTo>
              <a:arcTo wR="2373275" hR="2373275" stAng="9385489" swAng="14864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3596F-1307-46F7-AFBE-613D6607CCEA}">
      <dsp:nvSpPr>
        <dsp:cNvPr id="0" name=""/>
        <dsp:cNvSpPr/>
      </dsp:nvSpPr>
      <dsp:spPr>
        <a:xfrm>
          <a:off x="1181892" y="1641208"/>
          <a:ext cx="1827905" cy="11881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DNA Damage</a:t>
          </a:r>
          <a:endParaRPr lang="he-IL" sz="2400" b="1" kern="1200" dirty="0"/>
        </a:p>
      </dsp:txBody>
      <dsp:txXfrm>
        <a:off x="1239892" y="1699208"/>
        <a:ext cx="1711905" cy="1072138"/>
      </dsp:txXfrm>
    </dsp:sp>
    <dsp:sp modelId="{C0264A5A-BEAE-4B02-AC7D-655E24BA0736}">
      <dsp:nvSpPr>
        <dsp:cNvPr id="0" name=""/>
        <dsp:cNvSpPr/>
      </dsp:nvSpPr>
      <dsp:spPr>
        <a:xfrm>
          <a:off x="1979688" y="595384"/>
          <a:ext cx="4746551" cy="4746551"/>
        </a:xfrm>
        <a:custGeom>
          <a:avLst/>
          <a:gdLst/>
          <a:ahLst/>
          <a:cxnLst/>
          <a:rect l="0" t="0" r="0" b="0"/>
          <a:pathLst>
            <a:path>
              <a:moveTo>
                <a:pt x="413613" y="1034559"/>
              </a:moveTo>
              <a:arcTo wR="2373275" hR="2373275" stAng="12860304" swAng="19609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6D5A150-A635-41D8-B7D1-7D7DD009F44E}" type="datetimeFigureOut">
              <a:rPr lang="he-IL" smtClean="0"/>
              <a:pPr/>
              <a:t>ט'/ניסן/תשע"ג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29E6DA0-3E09-41E4-ABDC-CF4C5C9CAC4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0920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ss_transfer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Adsorption" TargetMode="Externa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48B3-FFA2-47FB-AC4B-3881F2D25C3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25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aseline="0" dirty="0" smtClean="0"/>
              <a:t> Points to discuss: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E6DA0-3E09-41E4-ABDC-CF4C5C9CAC4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4377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By vague</a:t>
            </a:r>
            <a:r>
              <a:rPr lang="en-US" baseline="0" dirty="0" smtClean="0"/>
              <a:t> I mean just mentioned risk, no safety regulation, no enforcement </a:t>
            </a:r>
          </a:p>
          <a:p>
            <a:pPr algn="l" rtl="0"/>
            <a:r>
              <a:rPr lang="en-US" dirty="0" smtClean="0"/>
              <a:t> </a:t>
            </a:r>
            <a:r>
              <a:rPr lang="en-US" baseline="0" dirty="0" smtClean="0"/>
              <a:t>Study was performed in Tel Aviv Medical center. 33 nurses participated, 13 of whom oncologic ambulatory day care unit and 20 from the oncologic department.  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E6DA0-3E09-41E4-ABDC-CF4C5C9CAC4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0372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48B3-FFA2-47FB-AC4B-3881F2D25C3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25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cyclophosphamide, </a:t>
            </a:r>
            <a:r>
              <a:rPr lang="en-US" dirty="0" err="1" smtClean="0"/>
              <a:t>ifosfamide</a:t>
            </a:r>
            <a:r>
              <a:rPr lang="en-US" dirty="0" smtClean="0"/>
              <a:t>, doxorubicin, </a:t>
            </a:r>
            <a:r>
              <a:rPr lang="en-US" dirty="0" err="1" smtClean="0"/>
              <a:t>epirubicin</a:t>
            </a:r>
            <a:r>
              <a:rPr lang="en-US" dirty="0" smtClean="0"/>
              <a:t> and platinum from </a:t>
            </a:r>
            <a:r>
              <a:rPr lang="en-US" dirty="0" err="1" smtClean="0"/>
              <a:t>cisplatin</a:t>
            </a:r>
            <a:r>
              <a:rPr lang="en-US" dirty="0" smtClean="0"/>
              <a:t> and carboplatin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E6DA0-3E09-41E4-ABDC-CF4C5C9CAC4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2491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E6DA0-3E09-41E4-ABDC-CF4C5C9CAC4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2491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48B3-FFA2-47FB-AC4B-3881F2D25C3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25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392 female and 10 male; average age 36 ±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10; range 18–60 years) employed in 22 Croatian hospitals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E6DA0-3E09-41E4-ABDC-CF4C5C9CAC47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9438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E6DA0-3E09-41E4-ABDC-CF4C5C9CAC47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9438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Only 70%</a:t>
            </a:r>
            <a:r>
              <a:rPr lang="en-US" baseline="0" dirty="0" smtClean="0"/>
              <a:t> use breathing protection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E6DA0-3E09-41E4-ABDC-CF4C5C9CAC47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9438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most hazardous drugs are the most frequently</a:t>
            </a:r>
            <a:r>
              <a:rPr lang="en-US" baseline="0" dirty="0" smtClean="0"/>
              <a:t> used ones! In mixture of cocktails such as CHOP, RCHOP, etc.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E6DA0-3E09-41E4-ABDC-CF4C5C9CAC47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943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48B3-FFA2-47FB-AC4B-3881F2D25C3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25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 HFC frequencies recorded in subgroups of nurses that are distributed with regard to the duration of their occupational exposure, as well to their smoking habits. </a:t>
            </a:r>
            <a:r>
              <a:rPr lang="en-US" dirty="0" smtClean="0"/>
              <a:t>HFC are usually </a:t>
            </a:r>
            <a:r>
              <a:rPr lang="en-US" dirty="0" err="1" smtClean="0"/>
              <a:t>deﬁned</a:t>
            </a:r>
            <a:r>
              <a:rPr lang="en-US" dirty="0" smtClean="0"/>
              <a:t> as cells whose SCE frequency exceeds the 95th percentile of the SCE distribution in a pooled data set from control</a:t>
            </a:r>
          </a:p>
          <a:p>
            <a:pPr algn="l" rtl="0"/>
            <a:r>
              <a:rPr lang="en-US" dirty="0" smtClean="0"/>
              <a:t>Individuals. [40] As demonstrated in many studies, the proportion of HFC may be the important parameter when</a:t>
            </a:r>
          </a:p>
          <a:p>
            <a:pPr algn="l" rtl="0"/>
            <a:r>
              <a:rPr lang="en-US" dirty="0" smtClean="0"/>
              <a:t>analyzing data from human population studies.</a:t>
            </a:r>
            <a:r>
              <a:rPr lang="en-US" baseline="0" dirty="0" smtClean="0"/>
              <a:t> </a:t>
            </a:r>
            <a:r>
              <a:rPr lang="en-US" dirty="0" smtClean="0"/>
              <a:t>[37,40,41] It is</a:t>
            </a:r>
            <a:r>
              <a:rPr lang="en-US" baseline="0" dirty="0" smtClean="0"/>
              <a:t> </a:t>
            </a:r>
            <a:r>
              <a:rPr lang="en-US" dirty="0" smtClean="0"/>
              <a:t>likely that HFC are subpopulation of longer-lived lymphocytes that accumulate higher levels of DNA lesions through</a:t>
            </a:r>
          </a:p>
          <a:p>
            <a:pPr algn="l" rtl="0"/>
            <a:r>
              <a:rPr lang="en-US" dirty="0" smtClean="0"/>
              <a:t>time, therefore could be used in the evaluation of exposure</a:t>
            </a:r>
          </a:p>
          <a:p>
            <a:pPr algn="l" rtl="0"/>
            <a:r>
              <a:rPr lang="en-US" dirty="0" smtClean="0"/>
              <a:t>to </a:t>
            </a:r>
            <a:r>
              <a:rPr lang="en-US" dirty="0" err="1" smtClean="0"/>
              <a:t>genotoxins</a:t>
            </a:r>
            <a:r>
              <a:rPr lang="en-US" dirty="0" smtClean="0"/>
              <a:t>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E6DA0-3E09-41E4-ABDC-CF4C5C9CAC47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9438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48B3-FFA2-47FB-AC4B-3881F2D25C3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25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בתנאי כניסה הכוללים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עיסוק ומגע עם תרופות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ציטוטוקסיות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למשך שנה אחת לפחות מתוך שני העשורים האחרונים, היעדר גידולים אחרים </a:t>
            </a:r>
            <a:r>
              <a:rPr lang="he-IL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מוטציות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ברקע ועוד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E6DA0-3E09-41E4-ABDC-CF4C5C9CAC47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2861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nurses of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hemato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-oncology department who are exposed to high drug levels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E6DA0-3E09-41E4-ABDC-CF4C5C9CAC47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7174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Chromatography can be described as a </a:t>
            </a:r>
            <a:r>
              <a:rPr lang="en-US" dirty="0" smtClean="0">
                <a:hlinkClick r:id="rId3" action="ppaction://hlinkfile" tooltip="Mass transfer"/>
              </a:rPr>
              <a:t>mass transfer</a:t>
            </a:r>
            <a:r>
              <a:rPr lang="en-US" dirty="0" smtClean="0"/>
              <a:t> process involving </a:t>
            </a:r>
            <a:r>
              <a:rPr lang="en-US" dirty="0" smtClean="0">
                <a:hlinkClick r:id="rId4" action="ppaction://hlinkfile" tooltip="Adsorption"/>
              </a:rPr>
              <a:t>adsorption</a:t>
            </a:r>
            <a:r>
              <a:rPr lang="en-US" dirty="0" smtClean="0"/>
              <a:t>. HPLC relies on pumps to pass a pressurized liquid and a sample mixture through a column filled with a sorbent, leading to the separation of the sample components. The active component of the column, the sorbent, is typically a granular material made of solid part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E6DA0-3E09-41E4-ABDC-CF4C5C9CAC47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7174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nurses of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hemato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-oncology department who are exposed to high drug levels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E6DA0-3E09-41E4-ABDC-CF4C5C9CAC47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7174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E6DA0-3E09-41E4-ABDC-CF4C5C9CAC47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286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E6DA0-3E09-41E4-ABDC-CF4C5C9CAC4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4415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48B3-FFA2-47FB-AC4B-3881F2D25C3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25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Work history 1974-2000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E6DA0-3E09-41E4-ABDC-CF4C5C9CAC4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2310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 value = 0.037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E6DA0-3E09-41E4-ABDC-CF4C5C9CAC4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2310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E6DA0-3E09-41E4-ABDC-CF4C5C9CAC4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4415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48B3-FFA2-47FB-AC4B-3881F2D25C3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25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aseline="0" dirty="0" smtClean="0"/>
              <a:t> Points to discuss:</a:t>
            </a:r>
          </a:p>
          <a:p>
            <a:pPr marL="228600" indent="-228600" algn="l" rtl="0">
              <a:buFont typeface="+mj-lt"/>
              <a:buAutoNum type="arabicPeriod"/>
            </a:pPr>
            <a:r>
              <a:rPr lang="en-US" baseline="0" dirty="0" smtClean="0"/>
              <a:t>Not only pharmacists and nurses but also physicians, therapists, technicians, etc. </a:t>
            </a:r>
          </a:p>
          <a:p>
            <a:pPr marL="228600" indent="-228600" algn="l" rtl="0">
              <a:buFont typeface="+mj-lt"/>
              <a:buAutoNum type="arabicPeriod"/>
            </a:pPr>
            <a:r>
              <a:rPr lang="en-US" baseline="0" dirty="0" smtClean="0"/>
              <a:t>Increased administration due to: more neoplastic agents, earlier diagnosis, and usage in non-neoplastic diseases such as: </a:t>
            </a:r>
            <a:r>
              <a:rPr lang="en-US" baseline="0" dirty="0" err="1" smtClean="0"/>
              <a:t>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ankylosing</a:t>
            </a:r>
            <a:r>
              <a:rPr lang="en-US" baseline="0" dirty="0" smtClean="0"/>
              <a:t> spondylitis, multiple sclerosis, </a:t>
            </a:r>
            <a:r>
              <a:rPr lang="en-US" baseline="0" dirty="0" err="1" smtClean="0"/>
              <a:t>Crohn's</a:t>
            </a:r>
            <a:r>
              <a:rPr lang="en-US" baseline="0" dirty="0" smtClean="0"/>
              <a:t> disease, psoriasis, psoriatic arthritis, systemic lupus </a:t>
            </a:r>
            <a:r>
              <a:rPr lang="en-US" baseline="0" dirty="0" err="1" smtClean="0"/>
              <a:t>erythematosus</a:t>
            </a:r>
            <a:r>
              <a:rPr lang="en-US" baseline="0" dirty="0" smtClean="0"/>
              <a:t>, rheumatoid arthritis, and scleroderma.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E6DA0-3E09-41E4-ABDC-CF4C5C9CAC4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437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C17-1EFB-4336-834A-A3631475671E}" type="datetimeFigureOut">
              <a:rPr lang="he-IL" smtClean="0"/>
              <a:pPr/>
              <a:t>ט'/ניסן/תשע"ג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3973-7A56-41CC-A327-678105A9CB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08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C17-1EFB-4336-834A-A3631475671E}" type="datetimeFigureOut">
              <a:rPr lang="he-IL" smtClean="0"/>
              <a:pPr/>
              <a:t>ט'/ניסן/תשע"ג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3973-7A56-41CC-A327-678105A9CB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879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C17-1EFB-4336-834A-A3631475671E}" type="datetimeFigureOut">
              <a:rPr lang="he-IL" smtClean="0"/>
              <a:pPr/>
              <a:t>ט'/ניסן/תשע"ג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3973-7A56-41CC-A327-678105A9CB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228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C17-1EFB-4336-834A-A3631475671E}" type="datetimeFigureOut">
              <a:rPr lang="he-IL" smtClean="0"/>
              <a:pPr/>
              <a:t>ט'/ניסן/תשע"ג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3973-7A56-41CC-A327-678105A9CB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340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C17-1EFB-4336-834A-A3631475671E}" type="datetimeFigureOut">
              <a:rPr lang="he-IL" smtClean="0"/>
              <a:pPr/>
              <a:t>ט'/ניסן/תשע"ג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3973-7A56-41CC-A327-678105A9CB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448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C17-1EFB-4336-834A-A3631475671E}" type="datetimeFigureOut">
              <a:rPr lang="he-IL" smtClean="0"/>
              <a:pPr/>
              <a:t>ט'/ניסן/תשע"ג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3973-7A56-41CC-A327-678105A9CB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569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C17-1EFB-4336-834A-A3631475671E}" type="datetimeFigureOut">
              <a:rPr lang="he-IL" smtClean="0"/>
              <a:pPr/>
              <a:t>ט'/ניסן/תשע"ג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3973-7A56-41CC-A327-678105A9CB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824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C17-1EFB-4336-834A-A3631475671E}" type="datetimeFigureOut">
              <a:rPr lang="he-IL" smtClean="0"/>
              <a:pPr/>
              <a:t>ט'/ניסן/תשע"ג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3973-7A56-41CC-A327-678105A9CB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214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C17-1EFB-4336-834A-A3631475671E}" type="datetimeFigureOut">
              <a:rPr lang="he-IL" smtClean="0"/>
              <a:pPr/>
              <a:t>ט'/ניסן/תשע"ג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3973-7A56-41CC-A327-678105A9CB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77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C17-1EFB-4336-834A-A3631475671E}" type="datetimeFigureOut">
              <a:rPr lang="he-IL" smtClean="0"/>
              <a:pPr/>
              <a:t>ט'/ניסן/תשע"ג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3973-7A56-41CC-A327-678105A9CB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669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C17-1EFB-4336-834A-A3631475671E}" type="datetimeFigureOut">
              <a:rPr lang="he-IL" smtClean="0"/>
              <a:pPr/>
              <a:t>ט'/ניסן/תשע"ג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3973-7A56-41CC-A327-678105A9CB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523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74C17-1EFB-4336-834A-A3631475671E}" type="datetimeFigureOut">
              <a:rPr lang="he-IL" smtClean="0"/>
              <a:pPr/>
              <a:t>ט'/ניסן/תשע"ג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3973-7A56-41CC-A327-678105A9CB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953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net.co.il/articles/0,7340,L-4350229,0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2" r="2439" b="42950"/>
          <a:stretch/>
        </p:blipFill>
        <p:spPr>
          <a:xfrm>
            <a:off x="0" y="2133599"/>
            <a:ext cx="9144000" cy="4724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810282"/>
            <a:ext cx="5410200" cy="9715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5562600"/>
            <a:ext cx="4343400" cy="533400"/>
          </a:xfrm>
        </p:spPr>
        <p:txBody>
          <a:bodyPr>
            <a:noAutofit/>
          </a:bodyPr>
          <a:lstStyle/>
          <a:p>
            <a:pPr lvl="0" rtl="0"/>
            <a:r>
              <a:rPr lang="en-US" sz="2800" b="1" i="1" dirty="0" smtClean="0">
                <a:solidFill>
                  <a:schemeClr val="bg1"/>
                </a:solidFill>
              </a:rPr>
              <a:t>Arrow Project  </a:t>
            </a:r>
            <a:r>
              <a:rPr lang="en-US" sz="2600" i="1" dirty="0" smtClean="0">
                <a:solidFill>
                  <a:schemeClr val="bg1"/>
                </a:solidFill>
              </a:rPr>
              <a:t>01.03.2013</a:t>
            </a:r>
          </a:p>
          <a:p>
            <a:pPr rtl="0"/>
            <a:endParaRPr lang="en-US" sz="2800" b="1" i="1" dirty="0" smtClean="0">
              <a:solidFill>
                <a:schemeClr val="bg1"/>
              </a:solidFill>
            </a:endParaRPr>
          </a:p>
          <a:p>
            <a:pPr rtl="0"/>
            <a:endParaRPr lang="he-IL" sz="3600" b="1" i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676400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 smtClean="0">
                <a:solidFill>
                  <a:schemeClr val="tx2"/>
                </a:solidFill>
              </a:rPr>
              <a:t>Cytotoxic Drugs and Cancer Incidence in Health-Care Workers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sz="3300" b="1" dirty="0" err="1" smtClean="0">
                <a:solidFill>
                  <a:schemeClr val="tx2"/>
                </a:solidFill>
              </a:rPr>
              <a:t>Yossi</a:t>
            </a:r>
            <a:r>
              <a:rPr lang="en-US" sz="3300" b="1" dirty="0" smtClean="0">
                <a:solidFill>
                  <a:schemeClr val="tx2"/>
                </a:solidFill>
              </a:rPr>
              <a:t> </a:t>
            </a:r>
            <a:r>
              <a:rPr lang="en-US" sz="3300" b="1" dirty="0" err="1" smtClean="0">
                <a:solidFill>
                  <a:schemeClr val="tx2"/>
                </a:solidFill>
              </a:rPr>
              <a:t>Tzur</a:t>
            </a:r>
            <a:r>
              <a:rPr lang="en-US" sz="3300" b="1" dirty="0" smtClean="0">
                <a:solidFill>
                  <a:schemeClr val="tx2"/>
                </a:solidFill>
              </a:rPr>
              <a:t>, 3</a:t>
            </a:r>
            <a:r>
              <a:rPr lang="en-US" sz="3300" b="1" baseline="30000" dirty="0" smtClean="0">
                <a:solidFill>
                  <a:schemeClr val="tx2"/>
                </a:solidFill>
              </a:rPr>
              <a:t>rd</a:t>
            </a:r>
            <a:r>
              <a:rPr lang="en-US" sz="3300" b="1" dirty="0" smtClean="0">
                <a:solidFill>
                  <a:schemeClr val="tx2"/>
                </a:solidFill>
              </a:rPr>
              <a:t> Year Medical Student, 4-Year Program</a:t>
            </a:r>
            <a:endParaRPr lang="he-IL" sz="33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58635343"/>
              </p:ext>
            </p:extLst>
          </p:nvPr>
        </p:nvGraphicFramePr>
        <p:xfrm>
          <a:off x="229307" y="647700"/>
          <a:ext cx="8705929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0"/>
            <a:ext cx="545379" cy="5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643" y="152400"/>
            <a:ext cx="8229600" cy="762000"/>
          </a:xfrm>
        </p:spPr>
        <p:txBody>
          <a:bodyPr/>
          <a:lstStyle/>
          <a:p>
            <a:pPr algn="l" rtl="0"/>
            <a:r>
              <a:rPr lang="en-US" dirty="0" smtClean="0"/>
              <a:t>Risk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62400"/>
            <a:ext cx="9144000" cy="2895600"/>
          </a:xfrm>
        </p:spPr>
        <p:txBody>
          <a:bodyPr/>
          <a:lstStyle/>
          <a:p>
            <a:pPr algn="l" rtl="0"/>
            <a:r>
              <a:rPr lang="en-US" dirty="0" smtClean="0"/>
              <a:t>A 2010 Canadian prospective study on 56,213 </a:t>
            </a:r>
            <a:r>
              <a:rPr lang="en-US" dirty="0"/>
              <a:t>registered </a:t>
            </a:r>
            <a:r>
              <a:rPr lang="en-US" dirty="0" smtClean="0"/>
              <a:t>nurses</a:t>
            </a:r>
            <a:endParaRPr lang="en-US" dirty="0"/>
          </a:p>
          <a:p>
            <a:pPr algn="l" rtl="0"/>
            <a:r>
              <a:rPr lang="en-US" dirty="0"/>
              <a:t>7,635 were exposed to cytotoxic </a:t>
            </a:r>
            <a:r>
              <a:rPr lang="en-US" dirty="0" smtClean="0"/>
              <a:t>drugs</a:t>
            </a:r>
          </a:p>
          <a:p>
            <a:pPr algn="l" rtl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13680"/>
            <a:ext cx="8763000" cy="269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762000"/>
          </a:xfrm>
        </p:spPr>
        <p:txBody>
          <a:bodyPr/>
          <a:lstStyle/>
          <a:p>
            <a:pPr algn="l" rtl="0"/>
            <a:r>
              <a:rPr lang="en-US" dirty="0" smtClean="0"/>
              <a:t>Risk – Cont’d </a:t>
            </a:r>
            <a:endParaRPr lang="he-IL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914400"/>
            <a:ext cx="9144000" cy="1332322"/>
            <a:chOff x="0" y="914400"/>
            <a:chExt cx="9144000" cy="13323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14400"/>
              <a:ext cx="9144000" cy="3665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19200"/>
              <a:ext cx="9144000" cy="102752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0" y="3657600"/>
            <a:ext cx="9144000" cy="2133600"/>
            <a:chOff x="0" y="2971800"/>
            <a:chExt cx="9144000" cy="213360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3327575"/>
              <a:ext cx="9144000" cy="1777825"/>
              <a:chOff x="0" y="3429000"/>
              <a:chExt cx="9144000" cy="177782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015" y="3810000"/>
                <a:ext cx="8926985" cy="13968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429000"/>
                <a:ext cx="9053969" cy="444444"/>
              </a:xfrm>
              <a:prstGeom prst="rect">
                <a:avLst/>
              </a:prstGeom>
            </p:spPr>
          </p:pic>
        </p:grpSp>
        <p:sp>
          <p:nvSpPr>
            <p:cNvPr id="15" name="Oval 14"/>
            <p:cNvSpPr/>
            <p:nvPr/>
          </p:nvSpPr>
          <p:spPr>
            <a:xfrm rot="5400000">
              <a:off x="5638800" y="2971800"/>
              <a:ext cx="2133600" cy="21336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6" name="Oval 15"/>
          <p:cNvSpPr/>
          <p:nvPr/>
        </p:nvSpPr>
        <p:spPr>
          <a:xfrm rot="5400000">
            <a:off x="6019800" y="609600"/>
            <a:ext cx="2057400" cy="1905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47800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200" y="4724400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5867400"/>
            <a:ext cx="914400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itchFamily="2" charset="2"/>
              <a:buChar char="Ø"/>
            </a:pPr>
            <a:r>
              <a:rPr lang="en-US" sz="3000" dirty="0" smtClean="0"/>
              <a:t>RR for exposed nurses was </a:t>
            </a:r>
            <a:r>
              <a:rPr lang="it-IT" sz="3000" b="1" dirty="0" smtClean="0"/>
              <a:t>1.87</a:t>
            </a:r>
            <a:r>
              <a:rPr lang="it-IT" sz="3000" dirty="0" smtClean="0"/>
              <a:t> (95</a:t>
            </a:r>
            <a:r>
              <a:rPr lang="it-IT" sz="3000" dirty="0"/>
              <a:t>% CI = 1.07 - </a:t>
            </a:r>
            <a:r>
              <a:rPr lang="it-IT" sz="3000" dirty="0" smtClean="0"/>
              <a:t>3.29)</a:t>
            </a:r>
            <a:endParaRPr lang="he-IL" sz="30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2667000"/>
            <a:ext cx="914400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itchFamily="2" charset="2"/>
              <a:buChar char="Ø"/>
            </a:pPr>
            <a:r>
              <a:rPr lang="en-US" sz="3000" dirty="0" smtClean="0"/>
              <a:t>RR for exposed nurses was </a:t>
            </a:r>
            <a:r>
              <a:rPr lang="en-US" sz="3000" b="1" dirty="0" smtClean="0"/>
              <a:t>1.83</a:t>
            </a:r>
            <a:r>
              <a:rPr lang="en-US" sz="3000" dirty="0" smtClean="0"/>
              <a:t> (</a:t>
            </a:r>
            <a:r>
              <a:rPr lang="it-IT" sz="3000" dirty="0"/>
              <a:t>95% CI = 1.03 - </a:t>
            </a:r>
            <a:r>
              <a:rPr lang="it-IT" sz="3000" dirty="0" smtClean="0"/>
              <a:t>3.23)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13952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Risk– cont’d</a:t>
            </a:r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816233"/>
              </p:ext>
            </p:extLst>
          </p:nvPr>
        </p:nvGraphicFramePr>
        <p:xfrm>
          <a:off x="152400" y="1905000"/>
          <a:ext cx="8839199" cy="4163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828"/>
                <a:gridCol w="3387900"/>
                <a:gridCol w="1208779"/>
                <a:gridCol w="3399692"/>
              </a:tblGrid>
              <a:tr h="551370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Group</a:t>
                      </a:r>
                      <a:endParaRPr lang="en-US" sz="2200" dirty="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Description</a:t>
                      </a:r>
                      <a:endParaRPr lang="en-US" sz="2200" dirty="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members</a:t>
                      </a:r>
                      <a:endParaRPr lang="en-US" sz="2200" dirty="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Sample agent </a:t>
                      </a:r>
                      <a:endParaRPr lang="en-US" sz="2200" dirty="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 anchor="ctr"/>
                </a:tc>
              </a:tr>
              <a:tr h="28989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</a:t>
                      </a:r>
                      <a:endParaRPr lang="en-US" sz="2200" dirty="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Carcinogenic to humans</a:t>
                      </a:r>
                      <a:endParaRPr lang="en-US" sz="2200" dirty="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11</a:t>
                      </a:r>
                      <a:endParaRPr lang="en-US" sz="220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</a:rPr>
                        <a:t>Cyclophosphamid</a:t>
                      </a:r>
                      <a:r>
                        <a:rPr lang="en-US" sz="2200" dirty="0" smtClean="0">
                          <a:effectLst/>
                        </a:rPr>
                        <a:t>, </a:t>
                      </a:r>
                      <a:r>
                        <a:rPr lang="en-US" sz="2200" dirty="0" err="1" smtClean="0">
                          <a:effectLst/>
                        </a:rPr>
                        <a:t>Tamoxifen</a:t>
                      </a:r>
                      <a:endParaRPr lang="en-US" sz="2200" dirty="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 anchor="ctr"/>
                </a:tc>
              </a:tr>
              <a:tr h="28989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2A</a:t>
                      </a:r>
                      <a:endParaRPr lang="en-US" sz="2200" dirty="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Probably</a:t>
                      </a:r>
                      <a:r>
                        <a:rPr lang="en-US" sz="2200" baseline="0" dirty="0" smtClean="0">
                          <a:effectLst/>
                        </a:rPr>
                        <a:t> carcinogenic  to humans</a:t>
                      </a:r>
                      <a:endParaRPr lang="en-US" sz="2200" dirty="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12</a:t>
                      </a:r>
                      <a:endParaRPr lang="en-US" sz="220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Adriamycin</a:t>
                      </a:r>
                      <a:endParaRPr lang="en-US" sz="2200" dirty="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 anchor="ctr"/>
                </a:tc>
              </a:tr>
              <a:tr h="34389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2B</a:t>
                      </a:r>
                      <a:endParaRPr lang="en-US" sz="2200" dirty="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Possibly carcinogenic to humans</a:t>
                      </a:r>
                      <a:endParaRPr lang="en-US" sz="2200" dirty="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11</a:t>
                      </a:r>
                      <a:endParaRPr lang="en-US" sz="220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Bleomycin</a:t>
                      </a:r>
                      <a:endParaRPr lang="en-US" sz="2200" dirty="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 anchor="ctr"/>
                </a:tc>
              </a:tr>
              <a:tr h="58358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</a:t>
                      </a:r>
                      <a:endParaRPr lang="en-US" sz="2200" dirty="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Not</a:t>
                      </a:r>
                      <a:r>
                        <a:rPr lang="en-US" sz="2200" baseline="0" dirty="0" smtClean="0">
                          <a:effectLst/>
                        </a:rPr>
                        <a:t> </a:t>
                      </a:r>
                      <a:r>
                        <a:rPr lang="en-US" sz="2200" dirty="0" smtClean="0">
                          <a:effectLst/>
                        </a:rPr>
                        <a:t>classifiable as to its carcinogenicity</a:t>
                      </a:r>
                      <a:r>
                        <a:rPr lang="en-US" sz="2200" dirty="0">
                          <a:effectLst/>
                        </a:rPr>
                        <a:t>         </a:t>
                      </a:r>
                      <a:endParaRPr lang="en-US" sz="2200" dirty="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503</a:t>
                      </a:r>
                      <a:r>
                        <a:rPr lang="en-US" sz="2200" baseline="30000">
                          <a:effectLst/>
                        </a:rPr>
                        <a:t>*</a:t>
                      </a:r>
                      <a:endParaRPr lang="en-US" sz="220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5FU  </a:t>
                      </a:r>
                      <a:endParaRPr lang="en-US" sz="2200" dirty="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 anchor="ctr"/>
                </a:tc>
              </a:tr>
              <a:tr h="35147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</a:t>
                      </a:r>
                      <a:endParaRPr lang="en-US" sz="2200" dirty="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Probably not carcinogenic to humans</a:t>
                      </a:r>
                      <a:endParaRPr lang="en-US" sz="2200" dirty="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</a:t>
                      </a:r>
                      <a:r>
                        <a:rPr lang="en-US" sz="2200" baseline="30000" dirty="0">
                          <a:effectLst/>
                        </a:rPr>
                        <a:t>*</a:t>
                      </a:r>
                      <a:endParaRPr lang="en-US" sz="2200" dirty="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 anchor="ctr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Caprolactam</a:t>
                      </a:r>
                      <a:endParaRPr lang="en-US" sz="2200" dirty="0">
                        <a:effectLst/>
                        <a:latin typeface="Times New Roman"/>
                        <a:ea typeface="Times New Roman"/>
                        <a:cs typeface="Monotype Hadassah"/>
                      </a:endParaRPr>
                    </a:p>
                  </a:txBody>
                  <a:tcPr marL="14211" marR="14211" marT="14211" marB="14211"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52400" y="9144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3600" u="sng" dirty="0" smtClean="0"/>
              <a:t>IARC &amp; WHO carcinogenic classification:</a:t>
            </a:r>
            <a:endParaRPr lang="he-IL" sz="3600" u="sng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6248400"/>
            <a:ext cx="8839200" cy="6096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1600" dirty="0"/>
              <a:t>IARC. Monographs on the evaluation of carcinogenic risks to humans. Vol. </a:t>
            </a:r>
            <a:r>
              <a:rPr lang="en-US" sz="1600" dirty="0" smtClean="0"/>
              <a:t>100</a:t>
            </a:r>
            <a:r>
              <a:rPr lang="en-US" sz="1600" dirty="0"/>
              <a:t>Part A: Pharmaceuticals. Lyon: International Agency for Research on Cancer; 2011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26883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33556621"/>
              </p:ext>
            </p:extLst>
          </p:nvPr>
        </p:nvGraphicFramePr>
        <p:xfrm>
          <a:off x="306847" y="609600"/>
          <a:ext cx="8379953" cy="535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0"/>
            <a:ext cx="545379" cy="567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38200"/>
            <a:ext cx="545379" cy="5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Exposure in numbers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According to NIOSH</a:t>
            </a:r>
            <a:r>
              <a:rPr lang="en-US" dirty="0" smtClean="0"/>
              <a:t>:</a:t>
            </a:r>
          </a:p>
          <a:p>
            <a:pPr algn="l" rtl="0"/>
            <a:r>
              <a:rPr lang="en-US" dirty="0" smtClean="0"/>
              <a:t>8 million Americans are potentially</a:t>
            </a:r>
            <a:br>
              <a:rPr lang="en-US" dirty="0" smtClean="0"/>
            </a:br>
            <a:r>
              <a:rPr lang="en-US" dirty="0" smtClean="0"/>
              <a:t> exposed</a:t>
            </a:r>
            <a:endParaRPr lang="en-US" dirty="0"/>
          </a:p>
          <a:p>
            <a:pPr algn="l" rtl="0"/>
            <a:r>
              <a:rPr lang="en-US" dirty="0" smtClean="0"/>
              <a:t>Increased administration of chemo</a:t>
            </a:r>
          </a:p>
          <a:p>
            <a:pPr algn="l" rtl="0"/>
            <a:r>
              <a:rPr lang="en-US" dirty="0" smtClean="0"/>
              <a:t>Multiple modes of administration</a:t>
            </a:r>
          </a:p>
          <a:p>
            <a:pPr marL="457200" lvl="1" indent="0" algn="l" rtl="0">
              <a:buNone/>
            </a:pPr>
            <a:endParaRPr lang="en-US" dirty="0" smtClean="0"/>
          </a:p>
          <a:p>
            <a:pPr algn="l" rtl="0"/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379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332184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762500"/>
            <a:ext cx="2857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4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Exposure – modes of transition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74" y="4745979"/>
            <a:ext cx="2209126" cy="211202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478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Not limited to direct contact with drugs, but occurs via </a:t>
            </a:r>
            <a:r>
              <a:rPr lang="en-US" sz="3200" b="1" dirty="0" smtClean="0"/>
              <a:t>preparation</a:t>
            </a:r>
            <a:r>
              <a:rPr lang="en-US" sz="3200" dirty="0" smtClean="0"/>
              <a:t>, </a:t>
            </a:r>
            <a:r>
              <a:rPr lang="en-US" sz="3200" b="1" dirty="0" smtClean="0"/>
              <a:t>inhalation &amp;</a:t>
            </a:r>
            <a:r>
              <a:rPr lang="en-US" sz="3200" dirty="0" smtClean="0"/>
              <a:t> </a:t>
            </a:r>
            <a:r>
              <a:rPr lang="en-US" sz="3200" b="1" dirty="0" smtClean="0"/>
              <a:t>ingestion</a:t>
            </a:r>
            <a:r>
              <a:rPr lang="en-US" sz="2800" dirty="0" smtClean="0"/>
              <a:t>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lvl="1" indent="-285750" algn="l" rtl="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Injectable drugs generate powder and liquid aerosols</a:t>
            </a:r>
          </a:p>
          <a:p>
            <a:pPr marL="742950" lvl="1" indent="-285750" algn="l" rtl="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Drugs are often delivered with residues on the   outside of the vials</a:t>
            </a:r>
          </a:p>
          <a:p>
            <a:pPr marL="742950" lvl="1" indent="-285750" algn="l" rtl="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Some hazardous drugs vaporize in room temperature</a:t>
            </a:r>
          </a:p>
          <a:p>
            <a:pPr marL="742950" lvl="1" indent="-285750" algn="l" rtl="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contamination of work area </a:t>
            </a:r>
            <a:br>
              <a:rPr lang="en-US" sz="2800" dirty="0" smtClean="0"/>
            </a:br>
            <a:r>
              <a:rPr lang="en-US" sz="2800" dirty="0" smtClean="0"/>
              <a:t>and surfaces</a:t>
            </a:r>
          </a:p>
        </p:txBody>
      </p:sp>
    </p:spTree>
    <p:extLst>
      <p:ext uri="{BB962C8B-B14F-4D97-AF65-F5344CB8AC3E}">
        <p14:creationId xmlns:p14="http://schemas.microsoft.com/office/powerpoint/2010/main" val="30817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Exposure in Israel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8833101" cy="4525963"/>
          </a:xfrm>
        </p:spPr>
        <p:txBody>
          <a:bodyPr/>
          <a:lstStyle/>
          <a:p>
            <a:pPr algn="l" rtl="0"/>
            <a:r>
              <a:rPr lang="en-US" dirty="0" smtClean="0"/>
              <a:t>First vague guidelines in 1984</a:t>
            </a:r>
          </a:p>
          <a:p>
            <a:pPr algn="l" rtl="0"/>
            <a:r>
              <a:rPr lang="en-US" dirty="0" smtClean="0"/>
              <a:t>Only in 2000 were formal safety regulations introduced</a:t>
            </a:r>
          </a:p>
          <a:p>
            <a:pPr algn="l" rtl="0"/>
            <a:r>
              <a:rPr lang="en-US" dirty="0" smtClean="0"/>
              <a:t>Yet, a 2001 study in found:</a:t>
            </a:r>
          </a:p>
          <a:p>
            <a:pPr lvl="1" algn="l" rtl="0"/>
            <a:r>
              <a:rPr lang="en-US" sz="3000" dirty="0" smtClean="0"/>
              <a:t>Only 64% of nurses use protective gloves</a:t>
            </a:r>
            <a:endParaRPr lang="en-US" sz="3000" dirty="0"/>
          </a:p>
          <a:p>
            <a:pPr lvl="1" algn="l" rtl="0"/>
            <a:r>
              <a:rPr lang="en-US" sz="3000" dirty="0" smtClean="0"/>
              <a:t>Only 48% wash hands after drug administration</a:t>
            </a:r>
          </a:p>
          <a:p>
            <a:pPr lvl="1" algn="l" rtl="0"/>
            <a:r>
              <a:rPr lang="en-US" sz="3000" dirty="0" smtClean="0"/>
              <a:t>Less than 1% use protective eyewear &amp; gowns</a:t>
            </a:r>
          </a:p>
          <a:p>
            <a:pPr algn="l" rtl="0"/>
            <a:endParaRPr lang="he-I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590800" cy="188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11669"/>
            <a:ext cx="9137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*</a:t>
            </a:r>
            <a:r>
              <a:rPr lang="en-US" dirty="0"/>
              <a:t>Ben-Ami, S., et al., </a:t>
            </a:r>
            <a:r>
              <a:rPr lang="en-US" i="1" dirty="0"/>
              <a:t>The influence of nurses' knowledge, attitudes, and health beliefs on their safe behavior with cytotoxic drugs in Israel.</a:t>
            </a:r>
            <a:r>
              <a:rPr lang="en-US" dirty="0"/>
              <a:t> Cancer </a:t>
            </a:r>
            <a:r>
              <a:rPr lang="en-US" dirty="0" err="1"/>
              <a:t>Nurs</a:t>
            </a:r>
            <a:r>
              <a:rPr lang="en-US" dirty="0"/>
              <a:t>, 2001. </a:t>
            </a:r>
            <a:r>
              <a:rPr lang="en-US" b="1" dirty="0"/>
              <a:t>24</a:t>
            </a:r>
            <a:r>
              <a:rPr lang="en-US" dirty="0"/>
              <a:t>(3): p. 192-200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562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68549768"/>
              </p:ext>
            </p:extLst>
          </p:nvPr>
        </p:nvGraphicFramePr>
        <p:xfrm>
          <a:off x="306847" y="609600"/>
          <a:ext cx="8379953" cy="535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0"/>
            <a:ext cx="545379" cy="567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914400"/>
            <a:ext cx="545379" cy="567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404353"/>
            <a:ext cx="545379" cy="5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 rtl="0"/>
            <a:r>
              <a:rPr lang="en-US" dirty="0" smtClean="0"/>
              <a:t>Exposure is measurable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0"/>
            <a:ext cx="8267700" cy="33528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A 2003 study conducted in Germany</a:t>
            </a:r>
          </a:p>
          <a:p>
            <a:pPr algn="l" rtl="0"/>
            <a:r>
              <a:rPr lang="en-US" dirty="0" smtClean="0"/>
              <a:t>100 nurses and pharmacists from 14 medical centers participated</a:t>
            </a:r>
          </a:p>
          <a:p>
            <a:pPr algn="l" rtl="0"/>
            <a:r>
              <a:rPr lang="en-US" dirty="0" smtClean="0"/>
              <a:t>Urine samples were collected 4 times over the course of 3 years</a:t>
            </a:r>
          </a:p>
          <a:p>
            <a:pPr algn="l" rtl="0"/>
            <a:r>
              <a:rPr lang="en-US" dirty="0" smtClean="0"/>
              <a:t>6 antineoplastic agents were evaluated</a:t>
            </a:r>
          </a:p>
          <a:p>
            <a:pPr algn="l" rtl="0"/>
            <a:endParaRPr lang="en-US" dirty="0" smtClean="0"/>
          </a:p>
          <a:p>
            <a:pPr lvl="1" algn="l" rtl="0"/>
            <a:endParaRPr lang="he-I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0" t="-6520" r="-1130" b="-6520"/>
          <a:stretch/>
        </p:blipFill>
        <p:spPr bwMode="auto">
          <a:xfrm>
            <a:off x="228600" y="1286514"/>
            <a:ext cx="8772842" cy="1609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1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Vision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95400"/>
            <a:ext cx="8458200" cy="452596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To reduce cancer incidence among healthcare providers by enhancing screening and predictions methods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90800"/>
            <a:ext cx="3051544" cy="39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 rtl="0"/>
            <a:r>
              <a:rPr lang="en-US" dirty="0" smtClean="0"/>
              <a:t>Exposure is measurable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50" y="5537521"/>
            <a:ext cx="8763000" cy="1168079"/>
          </a:xfrm>
        </p:spPr>
        <p:txBody>
          <a:bodyPr>
            <a:normAutofit/>
          </a:bodyPr>
          <a:lstStyle/>
          <a:p>
            <a:pPr algn="l" rtl="0"/>
            <a:r>
              <a:rPr lang="en-US" b="1" u="sng" dirty="0" smtClean="0"/>
              <a:t>Results:</a:t>
            </a:r>
            <a:r>
              <a:rPr lang="en-US" u="sng" dirty="0" smtClean="0"/>
              <a:t> </a:t>
            </a:r>
            <a:r>
              <a:rPr lang="en-US" b="1" dirty="0" smtClean="0"/>
              <a:t>all 6 agents were detected in up to 40% of urine samples collected </a:t>
            </a:r>
            <a:endParaRPr lang="en-US" dirty="0" smtClean="0"/>
          </a:p>
          <a:p>
            <a:pPr lvl="1" algn="l" rtl="0"/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53"/>
          <a:stretch/>
        </p:blipFill>
        <p:spPr bwMode="auto">
          <a:xfrm>
            <a:off x="136000" y="1257300"/>
            <a:ext cx="886245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62800" y="2133599"/>
            <a:ext cx="1782417" cy="3114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67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54345346"/>
              </p:ext>
            </p:extLst>
          </p:nvPr>
        </p:nvGraphicFramePr>
        <p:xfrm>
          <a:off x="306847" y="609600"/>
          <a:ext cx="8379953" cy="535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0"/>
            <a:ext cx="545379" cy="567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838200"/>
            <a:ext cx="545379" cy="567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438400"/>
            <a:ext cx="545379" cy="567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21" y="4876800"/>
            <a:ext cx="545379" cy="5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DNA damage can be monitored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724400"/>
            <a:ext cx="8458200" cy="1858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A 2009 Croatian study on a population of 402 exposed subjects from 22 hospitals</a:t>
            </a:r>
          </a:p>
          <a:p>
            <a:pPr algn="l" rtl="0"/>
            <a:r>
              <a:rPr lang="en-US" dirty="0" smtClean="0"/>
              <a:t>Evaluating Sister Chromatid Exchange (SCE) rate</a:t>
            </a:r>
          </a:p>
          <a:p>
            <a:pPr algn="l" rtl="0"/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5532"/>
            <a:ext cx="8001000" cy="3074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1596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Study results</a:t>
            </a:r>
            <a:endParaRPr lang="he-IL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58200" cy="47807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2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1596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/>
              <a:t>Study </a:t>
            </a:r>
            <a:r>
              <a:rPr lang="en-US" dirty="0" smtClean="0"/>
              <a:t>results – cont’d</a:t>
            </a:r>
            <a:endParaRPr lang="he-IL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5086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3000" y="2667000"/>
            <a:ext cx="15240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43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/>
              <a:t>Study results – cont’d</a:t>
            </a:r>
            <a:endParaRPr lang="he-I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9"/>
          <a:stretch/>
        </p:blipFill>
        <p:spPr bwMode="auto">
          <a:xfrm>
            <a:off x="2057400" y="1066800"/>
            <a:ext cx="5257800" cy="550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2250440"/>
            <a:ext cx="48768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1981200" y="2859156"/>
            <a:ext cx="48768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1981200" y="5334000"/>
            <a:ext cx="48768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1981200" y="3094382"/>
            <a:ext cx="48768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35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33" y="152400"/>
            <a:ext cx="8229600" cy="885825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Study results – cont’d</a:t>
            </a:r>
            <a:endParaRPr lang="he-IL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04461" y="5895975"/>
            <a:ext cx="8229600" cy="8858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3200" dirty="0" smtClean="0"/>
              <a:t>HFC vs. Occupational exposure length</a:t>
            </a:r>
            <a:endParaRPr lang="he-IL" sz="3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58499"/>
            <a:ext cx="8047767" cy="4987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6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288" y="711092"/>
            <a:ext cx="4318513" cy="611124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95064586"/>
              </p:ext>
            </p:extLst>
          </p:nvPr>
        </p:nvGraphicFramePr>
        <p:xfrm>
          <a:off x="306847" y="609600"/>
          <a:ext cx="8379953" cy="535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1178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In the current study…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525963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What’s been done: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dirty="0" smtClean="0"/>
              <a:t>This presentation. 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dirty="0" smtClean="0"/>
              <a:t>Chief </a:t>
            </a:r>
            <a:r>
              <a:rPr lang="en-US" dirty="0"/>
              <a:t>S</a:t>
            </a:r>
            <a:r>
              <a:rPr lang="en-US" dirty="0" smtClean="0"/>
              <a:t>cientist Office grant application.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dirty="0" smtClean="0"/>
              <a:t>Helsinki committee form.</a:t>
            </a:r>
            <a:br>
              <a:rPr lang="en-US" dirty="0" smtClean="0"/>
            </a:br>
            <a:endParaRPr lang="en-US" dirty="0" smtClean="0"/>
          </a:p>
          <a:p>
            <a:pPr algn="l" rtl="0"/>
            <a:r>
              <a:rPr lang="en-US" b="1" dirty="0" smtClean="0"/>
              <a:t>What’s next: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Epidemiological phase.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Clinical phase.</a:t>
            </a:r>
          </a:p>
          <a:p>
            <a:pPr lvl="1"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119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A - </a:t>
            </a:r>
            <a:r>
              <a:rPr lang="en-US" dirty="0"/>
              <a:t>Epidemiological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phase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154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Retrospective </a:t>
            </a:r>
            <a:r>
              <a:rPr lang="en-US" dirty="0"/>
              <a:t>study of </a:t>
            </a:r>
            <a:r>
              <a:rPr lang="en-US" dirty="0" smtClean="0"/>
              <a:t>cancer incidence </a:t>
            </a:r>
            <a:r>
              <a:rPr lang="en-US" dirty="0"/>
              <a:t>among 600 </a:t>
            </a:r>
            <a:r>
              <a:rPr lang="en-US" dirty="0" smtClean="0"/>
              <a:t>exposed employees</a:t>
            </a:r>
          </a:p>
          <a:p>
            <a:pPr algn="l" rtl="0"/>
            <a:r>
              <a:rPr lang="en-US" dirty="0" smtClean="0"/>
              <a:t>Exposure over the last two decades</a:t>
            </a:r>
          </a:p>
          <a:p>
            <a:pPr algn="l" rtl="0"/>
            <a:r>
              <a:rPr lang="en-US" dirty="0" smtClean="0"/>
              <a:t>Incidence </a:t>
            </a:r>
            <a:r>
              <a:rPr lang="en-US" dirty="0"/>
              <a:t>will be compared </a:t>
            </a:r>
            <a:r>
              <a:rPr lang="en-US" dirty="0" smtClean="0"/>
              <a:t>with control groups of:</a:t>
            </a:r>
          </a:p>
          <a:p>
            <a:pPr lvl="1" algn="l" rtl="0"/>
            <a:r>
              <a:rPr lang="en-US" dirty="0" smtClean="0"/>
              <a:t>300 non-exposed nurses</a:t>
            </a:r>
          </a:p>
          <a:p>
            <a:pPr lvl="1" algn="l" rtl="0"/>
            <a:r>
              <a:rPr lang="en-US" dirty="0" smtClean="0"/>
              <a:t>300 aged-matched office workers</a:t>
            </a:r>
          </a:p>
          <a:p>
            <a:pPr algn="l" rtl="0"/>
            <a:r>
              <a:rPr lang="en-US" dirty="0"/>
              <a:t>R</a:t>
            </a:r>
            <a:r>
              <a:rPr lang="en-US" dirty="0" smtClean="0"/>
              <a:t>esults </a:t>
            </a:r>
            <a:r>
              <a:rPr lang="en-US" dirty="0"/>
              <a:t>will be crossed with the national cancer registries for </a:t>
            </a:r>
            <a:r>
              <a:rPr lang="en-US" dirty="0" smtClean="0"/>
              <a:t>general cancer </a:t>
            </a:r>
            <a:r>
              <a:rPr lang="en-US" dirty="0"/>
              <a:t>incidence </a:t>
            </a: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70" r="17026" b="8006"/>
          <a:stretch/>
        </p:blipFill>
        <p:spPr bwMode="auto">
          <a:xfrm>
            <a:off x="4707835" y="304800"/>
            <a:ext cx="4419600" cy="89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6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From Vision to daily life</a:t>
            </a:r>
            <a:endParaRPr lang="he-IL" dirty="0"/>
          </a:p>
        </p:txBody>
      </p:sp>
      <p:sp>
        <p:nvSpPr>
          <p:cNvPr id="1026" name="AutoShape 2" descr="data:image/jpeg;base64,/9j/4AAQSkZJRgABAQAAAQABAAD/2wCEAAkGBhQQEBMUEBQVFRQVEBQYFRIWGBUVFxUVFBQYFhcYFBUXHCYeFxkkGRYUHy8gIycpLCwsFR4xNTAsNSosLCkBCQoKDgwOGg8PGiwkHyIqLCo1NCo1KiwpKjUpNTQsNDU0KiwpMiwuNSwtKi0sLDUsLCopLCwxKSowKSwsLDQsNP/AABEIAJMBVwMBIgACEQEDEQH/xAAcAAEBAAIDAQEAAAAAAAAAAAAABgUHAwQIAgH/xABLEAABAwEEBQYLBgQFAQkAAAABAAIDEQQFEiEGBzFBURMiYXGBkRQyMzRSgpKhsbLRQlNicqLBFSNzwkNUY9LhgxYXdJOzw9Pw8f/EABsBAQACAwEBAAAAAAAAAAAAAAABBAMFBgIH/8QAOBEAAgEDAgMECQIFBQEAAAAAAAECAwQRITEFEkETUWGhBiJxgZHB0eHwQrEUIzIz8RYkUnKCFf/aAAwDAQACEQMRAD8A3iiIgCIiAIvmSQNBLiAAKkk0AA3knYoq/tbFmgq2AG0PG9pwxj1zt9UEdK8ynGO7LNva1riXLSi3+d+xbpVaNvTWjbZq4XthbwjaK+26p7qKbtd5yzGssskn53ud8Sq0rqK2RvqPo3WlrUml7NfoejpLwjb40jB1uaPiV9RW2N3ivYepwPwK8y0Si8fxb7i3/pmOP7vl9z1Ai822O+p4fIzSs6GvcB3A0VPdWti2RUEuCdv4gGu7Hsp7wV7jdRe6Kdb0crxWaclLyf08zdaKRuDWbZLVRr3GCQ/ZkoGk/hk2HtoehVysxkpLKNBXt6tCXLVi0/EIiL0YAiIgCIiAIiIAiIgCIiAIiIAiIgCIiAIiIAiIgC457S1gq9waOk07lyKU0meTPTgwU7SUBlZ9JYm+Lid1Cg99FkLJaRIxr21oRv28FCKxuHzdnrfMUBkEREAREQBERAFhNJ9LobvjxSmryOZE3xnf7W/iPvOS62mumTLviyo6Z4PJx/3v4NHvOQ3kaMvC8ZLRI6WZxe9xqXH3ADcBuAyCrVq/JotzoOFcHd1/Nq6Q839jK6S6Z2i3uPKuwx15sLahg4V9M9J7KLBIi17bbyzu6VKFKKhTWEu4IiLyZAiIgCIiAKp0V1hT2EhpJlg+6cc2j/Td9nq2dA2qWReoycXlGGvQp14clRZR6OuK/wCG2xCSB2IfaacnMPB7dx9x3VWRXnG4r+lsUwlgdQjJzT4r272vG8e8bQt76M6Sx2+ASxZHY+M+Mx3A8RwO8dw2NGsp6Pc4HinCZWb54awfl7TLoiKwaQIix9vvtkLsJqTSpApl11KAyCLFWbSON7g2jm1NATSlTs2FZVAEXTtt7RxZOdn6IzP/AB2rFyaVj7MZ7XU9wBQFAiwEelY+1Gex1fcQFlbFeTJhzDnvaciOxAdpERAEREARY216QRR5Alx4Nz9+xdB2lnCPvd/wgKFFgI9Kx9qMjqIPxAWUsd6Ry+I7P0Tke7f2IDtoi4rTaBG0udsAQHKpPSXy/qN/dZL/ALUx+i/9P1WEva2iaTE0EDCBQ0rlXggOmrG4fN2et8xUcs9dukDIomsLXEiuYpTMk7z0oSUaLFWXSKOR4bRzSTQE0pXhkVlUICIiALH39fTLHZ3zS7GjIb3OOTWjpJ+qyC0zrW0k5e0+DsP8uA87g6UjneyOb14liq1OSOTZcMsneV1DotX7PvsSd83vJa5nzTGrnnsaNzW8ABkukiLVN5PpcYqEVGKwkFT6u7ngtdt5O0glvJPc1lS3E9pGRIoaYcRy4KYWQ0fvQ2W1QzD/AA5Gk9Ldjx2tLh2r1BpSTZhuoTnRnGDxLDxjvN0/9213/wCXHtzf71D6zNCIbHHHNZmljS/A9mJzgCQS1wxEkeKQc94W3WuqARmDsKwWnN2+EXfaGDaIy9v5o+eKdeGnatjUpRcXhHAWHEa8LiDnOTWcPLbWunU8/IiLVn0czuhVwC3WxkT64KOc+mRwtGyu6ri0V6Vtsatbv/y49ub/AHqU1L3dzrRORsDI2nr57/hGtpLYW9OPJlo4Xjd/WV06dObSiktG1rv09pp7WhoxZrGIDZmYHPLwW4nOBa0Nz5xNCCQO1QKtNbN5crb8A2QxNb6zue73OaPVUWqlXHO8HU8L7T+Eg6jbbWdfHVeQWZ0U0lfYLQ2RtSw5SR+mz/cNoPHoJWGRY02nlF2pTjVg4TWUz0zY7YyaNkkZDmPaHNcN4IqFzLV+qDSTx7JIeL4a/rYPmHrLaC21OfPHJ8xvrR2leVJ+7xQUfpB5w/qb8oVgo/SDzh/U35QshSMeHUNRtCoL10hyDYjmQC53CorQdPTu+E8vqKIuIa0VJNAEJPklFT2HRpjRWXnO4bGj9ysh/CoqU5Nnsj4oCIX3FKWkOaaEbCFlL+ukRUczxSaEbaHbl0be5YhAWt12/low7fscOBH/ANr2ruKa0Vl5727i0HuNP3VKhB+E02qVvi+zKS1hoz3u6+joWQ0lt2Fgjbtd435f+T8CplAEWQui6zO7PJg8Y/sOlVVnsLIxRjQOzPtO0oSQq/QaZjvVnbbpjlBq0A7nAUI+vapC1WYxvLHbQe/gQgKK4r55TmSeNTJ3pAceldnSBtbO+n4T2BwUjHIWkEZEGoPSFcWO0CWNrvSGY6dhHfVCCFRXPgEf3bPZb9FMaQRBs1GgAYG5AADfwQkxqIqu5LGx0DC5jSc8y0E+Md9EBOXe2ssdPvG+5wKuVxR2VjTVrGg8QAPguVCAiIgMfpBeostlmmP+HGSBxdsaO1xA7V5ylkLnFzjVziSSdpJNST2rb+uK8MFkjiBzlmqelsYxH9RYtPLXXUsyx3Hd+jtBQt3V6yfkvvkIiKqdIEREBvvV5e3hF3wkmroxyTuuPIV62YD2qjIrtWqdTV7YZZ7OTk9okaPxM5ru0gt9lbXW2oy5oJnzPitv2F3OK2byvfr9jzdft3eD2maH7uVzR+UHmntbQ9q6KuNbt28nbmyAZTRA1/HHzD+nk+9RUMJe5rW5uc4NA6XGg95WsnHlk0fQbOv21vCq+q/z5m8dWN3cjdsRIzlLpD6xo39DWKpkeGgk5AAkngBtXFYbIIYo42+KyNrB1NaGj4LCawby5C7pyDRz2cm3rlOE06mlx7FtF6kPYj5xJu7unj9cv3Zoy9rebRPLKf8AEle/qDnEgdgoOxdVEWp3PqEYqKUVsgiIoPR3LnvN1mnimZtjkDqcQPGHa2o7V6Ps84kY17TVrmhzTxDhUHuK8yLe+rS8OWu2GpqY8UZ9Q839BYrlrLVxOU9JKCdOFZdHj46/LzKhR+kHnD+pvyhWCj9IPOH9TflCvnFmOVFovYhR0h21wt6ANp/bsU6rK4hSzx9R97ihJ30REIMVpKP5HrtUmqzSTyB/M34qTQkzGi/lj/TPzNVSpbRfyx/pn5mqne6gJ4AnuQgjL4tGOd53A4R1Ny+NT2rpoTXPiv1ozFdlc+pCSzuey8nCwbyMR63Z/Qdi7qx4v6D0/c76J/HoPT9zvohBkFPaVWfxH9bT8R/csj/HoPT9zvosdft5xSxUY6pDwaUcNxG8dKAn1S6LT1Y9vouqOpw+oPeppZrRZ/8ANeOLK9xH1Qkp1J6S+X9Rv7qsUnpL5f1G/uhBilY3D5uz1vmKjlY3D5uz1vmKEmQREQgIiIDUuui0VtFnZ6ML3e28D+xa6V7rk89i/wDCt/8AVkUEtVW/uM+mcISVlTS7vmERFhNmEREBldFb18FtkEtaBsgDvyO5r/0knsXopeYF6B0HvbwmwQPJq4MwP44o+aSeugPrK7ay3icj6S2+kK6/6v8AdfMwOuC7OUsbJQM4ZRU/gk5p/Vya1/q8u/l7ygB2McZD/wBMYh+rB3rdekN2+E2SeHe+JwH5qVafaAK13qYu6slomI8VrYx1uON3ys716qQzVXj8jDYXvJwyrHrHRf8ArbzybVWsdc9582zwA7S6Vw6hgZ8ZO5bOWhtZF5cveM1DUR0ib6g536y9ZLmWIY7ylwCh2l2pPaKb+XzJlERaw+ghERAFtvUxaK2e0M9GcO9tgH9i1ItpalPFtf5ofhIrFv8A3EaXjqTsp+GP3Rs1R+kHnD+pvyhWCj9IPOH9TflC2Z86McrO4/N4+o/EqMVncfm8fUfiUJO8iIhBitJPIH8zfipNVmknkD+ZvxUmhJmNF/LH+mfmaqO2n+W/8jvlKnNF/LH+mfmaqW0Mqxw4tI7whBBIgX1HSorsqK9VUJPlFZ/wSH7se/6p/BIfux7/AKoQRiKz/gkP3Y9/1T+CQ/dj3/VARiy2jHlz/Td8WrO/wSH7se/6rns1iZHXA0Nrtpv7UBzqT0l8v6jf3VYpPSXy/qN/dAYpWNw+bs9b5io5WNw+bs9b5ihJkEREICIiA1Nros1J7M/0ont9hwP961ytx64Lux2NkoGcUwr0NkGE/qwLTi1dwsVGfRuB1Oeyiu7K8/owiIsBuQiIgC2dqZvbOezk8JWDuY//ANv3rWKzWh18iyW2GVxowOwvP4HjC4nqqHeqstKXLNM1/Erf+ItpwW+Mr2rX7HoVYPRO5vBo5hSmO2Wh9PwmQtZ+lre9ZKK84nUwyxmtKUe01rspQ5rtLaYTeT5tzzhBw2zjyOveFsEMUkrvFjjc89TWkn4LzXPMXuc52bnOLnHiXGp95W7Nal5cjdz2jbM9sY6q43fpaR2rSCo3UsySOx9G6HLRnVf6nj4f5CIiqHUBERAFtzUxZqWad/pThvsMB/vWo1vnVxd3I3bBUULwZD/1DVv6MKs2yzPJz/pDU5bTl/5NL5/IplH6QecP6m/KFYKP0g84f1N+ULZHAGOVncfm8fUfiVGKzuPzePqPxKEneREQgxWknkD+ZvxUmqzSTyB/M34qTQkzGi/lj/TPzNVSpbRfyx/pn5mqpQghLZDgke3g4jsrl7qLhWa0nseF4kGxwofzD6j4LCoSXN32jlImO4tFevYffVdhS1w3sIjgeeaTUH0T09BVQ11cwhB+oiIAi432hrSA5zQTsBIFepciAKT0l8v6jf3VYpPSXy/qN/dAYpWNw+bs9b5io5WFwOrZ2dGL5ihJkUREICIiA6N93YLVZpYXbJI3NrwJHNPYaHsXnGeBzHOY8Uc1xa4cHNNCO8FenFp7Wzo1yM4tLBzJjR9Psygf3NFetruKqXUMrmXQ6j0du1Co6Etpar2r6r9iBREWvO3CIiAIiICk1dXXy94wZVEZMrujkxVv68Het9qA1SaOmGB1okFHT0wA7RE3MH1ia9QaVfrZ28OWHtPnnHblV7pqO0dPr9Pcak1y3litEMI2Rxl5/NIaCvUGfqWu1mNL708Jt1olBq0yENP4GcxpHWGg9qw6oVJc02zteH0OwtoU/Dzer8wiIsZeCIiA71x3UbVaYoW7ZHgE8G7XHsaHHsXo6GIMaGtFA0AAcABQDuWt9UOjWFrrXIM3Asir6IPPd2kYR+V3FbLWytocscvqcDx+7Vav2Udofu9/p8Qo/SDzh/U35QrBTV/XZI6Uva0uDgNmdCBTMKyc8YNWdx+bx9R+JUsLrl+7f3FV122cxxMa7aG59ZzQHZREQGK0k8gfzN+Kk1Z31ZHSwlrdtQQONDsUr/DJfu3+yUB39F/LH+mfmaqlT+jl3PY9z3tLRhoK5EkkHZ2e9UCA4LZZBKwsdsO/gdxCjLZY3RPLXjPcdxHEK6XBa7EyVtHivA7x1FAQq57PbpI/EeR0bu45LJWvRl7fJkOHA5O+hWOku+RvjRvHqk+8ISdn/tBN6f6W/RcMt7Su2yO7Ob8tF1+Rd6J7iuRlhkdsY8+qfogOAmu1Wdy2rlIWk7QMJ62/8UPasDZtHJXeNRg6TU9wVHd9gELMLSTnUk7yf/wIQdlTGlMNJGu3FlO1p+hCp11rwsLZmFrusHgeKAh12rHeckNcByO0EVFVyWq5ZYz4pcPSbmO4ZhdTkXei7uKEnedpBMT4wHQGtp8FV2SfHG13pNB7wouK7pHeLG7uIHeclX3bZzHExrtoGffWiEHaREQBdK+LpZaoHwyirXtp0g7Q4dINCOpd1FDWdD1GThJSi8NHnC/rjksU74ZRm3Y7c9p2Ob0H3EEblj16B0v0SjvCHC7myNqY5KZtJ3Hi05VHbuWir2uiWyyuinaWvb3EbnNO9p4rWVqTg/A+jcL4nG8hh6TW6+a/NDpoiLAbc/WtqaDMnYFtXRXVKGFsluIeRQiBvig8JHfa6hl0kLVTXUIIyIOR4EL0HodpCLdZI5csYGGUDdI3bluBycOhwVm3jGUvWOe49cXFGlF0nhPRvr4ezqZoCmxSusXScWOyOa0/zpgWRgbWg5Of0UBy6SF9aT6w7NYgWhwlm3RMNaH/AFHDJvVt6Fpe+r6ltkzpZ3Vc7dsDWjY1o3NH1O0kqxWrKK5VuaPhHCZ1qiq1ViC116/Y6KIi1x3oREQBZ7Q3RZ94WgMFRG2hlePstrsB9J1CB2ncuvo3o1Lb5hHCMhQvkPisbxd08BtPeRvfR+4IrFA2KEZDNzj4z3Ha5x4/AABWKNHneXsaLi/FI2kOzg/Xfl4/Q71ms7Y2NYwBrWtDWtGwACgA7FyIi2Z8+bzqwi614wOkhkaxxY9zHBrxkWuIyI6jRatsmuWdrQJYI3uAoXBzmVI21FCK9SxzqRh/UXrXh9a7i3RWcbrbf2m20WsLNrjMj2MNlAD3taSJTUBxAqOYM8+IXPZ9YU1ktRsVoZy2G0CNs+LC8sc4YC8YSHOwubnlX3rz28DO+DXccpx1xnGVquvXpp8TZCLW196ez3Za5oZGi0Rmj4i44HMa/PCXAHE0HEBUVoNq/b+08nuy1yROaJ4nASxlzi17WyVq3HQ1aHB1KioFM0daK36CPCbieOXD5lla7rT4Yyt8GyEWs721iz2C0yRuYJo3tZLFiOB7GytDsGJoIcAcQFRXLavu6tabrZMyz8jyXLEsErJMTmFwIDgCyhoU7eGcdR/8e65O0STjjOcrbfbfyNkotVQ63JoAYrRA2SWNzmPkD8GIsJaSWhhAOW7uCyFza3DaLRFCbMG8pK1mIS1piNK0wCu3ioVeD6kz4LeRTly5S65X1ybFRQ946x2wXn4O+nIBrWPk3slPOxE+gAWtPDM7l1L41mS2Gd8E0DZS2mGVrzHjY4Va7DhcAaHOhpUFenWgt2YocLuZ4UY6tcy1Syvf3aZ66o2Gi6t123l4IpaYeUiY/DWtMbQ6ld+1Smnuk093Swyx0fHI1zHxPrhDmEOa5pGYcQ5wO7mjJepTUVzMrULWdar2Mf6tfItUWrBrrd/lW/8Amn/41kodN5bbYZ7RA3kZbI9r8OLGyRlOc14oKjDi6iAQV4VeD2Ls+D3VPDqRwspZyuui2febBRa9u7TqW8bNauSYYJrPCJWva4PDi2pwlrmjI4SKGu3oXFovp3PeTpLO5rY3GyyObNGXNIe3CAQCTvcDSu5O2i8Y6nl8KrxUnLC5d9duufH3amx0WrtE9ZFotc0dlnY08qHMM0ZdG8cwnFlUVy3UXLdusWRs/gNsZidyxgdaGPMbs38mH0AyOw1BHFQq8Hqe58HuYScWllLOjW2uq+HtNmItSs1oWmxySQTsZOYpHR8oSWPdgcW1cQCCTStaBZK6NbZtFoihdZwwSytZiEpJGM4agYBvPFFXg9CZ8Fu4pyUU1vlNbe95NkItaO1jS2C0vstpZyzY5sInxYX8k6haXihD3BrhnlWnatlrJCalsUrmzqW3K57S1T71+PqERF7KgREQBYnSLRmG3R4J25iuCQZPYTvaf2ORWWRQ0msM906kqclODw0aF0o0CtFhJcRykO6ZgyA/1G7WfDpU0vTxCkr+1Y2S01cxpgkP2o6BpP4ozl3UPSqVS16wOusvSJY5ble9fNfT4GjlywWt7A4Me9ocKODXObiHB1DmOtWV6apLXFUwlkzd2E4HdrX5dzipq16NWqHylnmb04HEe0AR71WcJR3R0VK8tq69Saf53bmNRfrmEbQR15L9ZE53ignqBPwWMt5R8ostY9ErZNTk7NMa7ywsHtPoPeqe6tT9pkobQ9kLeA/mP7hRo9orJGnKWyKla/tqK9eaXm/gtSCVlopq0ntZD5qww7akfzHj8DTsH4j2ArZNwav7JYyHNZykg/xZKOIP4RTC3sFelUitU7brI5m99Im04Wyx4v5L6/A6V0XPFZIhFAwMYO8neXHa49JXdRFcSxscpKTm3KTy2ERFJ5C1ho5ovZLReN4xyxNIikaI4quADSXBzhQ1OYb7Sr9Or/dYrE+SM0lcQyPIGjnb6HI0aHHPgobVfy1pvGa0ykkiEh7qBuJzy0NFGgDYwn1VWqNOcY4N9YUqsLStXUuVYwsNp5TT+x+ay9H7PYRZn2aIMJlcTQuNQwNcPGJ3rIazrDBEyC2RsHKPtUTnSAmrmtjLhvpsa3uXZ1rXe60OsMTPGktDmg8MQaKnoAz7Fz6e6P8AKWawWSImnhMcYccyGNheC48aNBPYvEo6zSXcXbe4zG2lUm8+vnV7ePwOTWbc8ElhltBY0ytZGGS51DXStG40Io47eKxOmdiinueK1lgMxgszRJnUAkYhtptc7vWE020rkc6SxWfOzMEcQGHE55iIzD9p5zQOnD0qp0guB8dyRWUc6TFZ2U/G+ZuVeAc6nUFEmpuWF08yaVOdtC37SWrqZWv6Wlv3eK2Mrdujtkt9ms880LZHus0QxEu3NFRkdxqprS+6LNd9su18EbYwbQS8gnMNdEM6k7A5yvrgudtks0UDSSGNpiO8klzj0AuJNNyltYVyeGWu74cw1zpy8jcxoic7qNBQdJCyzh6mca6FCzuc3bi5vs/X6vGMPoYzRy5bNaryvKO0RNkc20FzK1yBe8PpQ8S3vXxpvdFmu+0XfJBE2MeFAvIrm1joznU8CVmNDrgLbwvC0ur5xJEwcQS17ieP2AOor51i3MbZPd8OwPllxEbmNa1ziOnCDTpovDj/AC28a5+Zbjc/72MXN8nLqsvH9Gun5qRGntzSPvC3PjaXMiMT5CPsiSNudOFQa8Nq4bmmjtzBZpmA2ohkdmtLnuaGMBJwyCtHYRUNFCTUNyoF29ItJ5rNeVq8GeWMdJGx4wtdiELBHQ4wfxd6+tYGhBsUomswPIPeKBtaxSE5NFM8JPinds4VrtauS79TdUp/y6VGo8NxXK9c5SWU/f0zhrQ3Dd9jEMUcTcxHGxgJ4MaGj4KU1sWdpu57i0FzJI8Bz5pc8NJFOgkZ8Vn9GbRO+yROtbME2HnDKppscQPFJFCRuJWr9Zmlsslpms0b6QMDWPYA0hz2nG4kkVBDqDI/YVurNKn7TmOGW1WpfLDXqvLedHh66rv8y1u3V7d74YnCEPDomHHjl51Wg4snUz25LA6s4Y3SXlZnAFhfTBnnHikjI212YR2q00OsDoLBZo3+MIWkg7i7nU7K07FK6tLjPhNstTq5zzRMG4jlMTyeOeEDqco5VzRwjKriUqVzGdRtJrGW3+rTHwGjtkhgvq2WaNgbE+zMozOhoyMuGfHG4rnnuqGwXvY+RY2OO0QzRFrchiFHA9Zq0dy/GXeG3vb7bJXBZoWU3VcbM0u7mVy4vHBaxvDSa02iRkksry6N5dGchybiQeZQZZtb3LFKSgtV1ePibG3tp3dTMZ6dnFSznVuOntxozZF+XPZ7BeN2PgjbG18sjH4dhLmtY2tfzlcWsHRBj57N4KwMntFpfjkq7c3GXHPKmbsuCkrhltV62uCKeV8jGyCR2LY1rM3EUGROTetwW8nQtJa4tBc2uFxAJbXI0O6q9wSqJ6YWSrd1anD6lLmnzTUWnq8PLeM9+/kYqTRKyvOKWzwvkdm95jbVzt5PWVG33d9mst82BrYY2RvaQWhoAxlxbG6nEPwUK2UofSO5Bar5sYcKsjs7pXjjgk5o9ss7KrJVisaLqjX8PuJOpJVJPl5ZdfB/iOtrP0ZjfGySKIeEzWqKPHU1diY5oBzoBzW9yuLts7o4Y2SOxvbG1rn0pic1oBNOlc0kDXYcTQcLsTagHC6hFRXYaEivSV9rIoJScu8qVbuVSjCi/wBOfP5LAREXsphERAEREAREQBERAflEov1EAREQBERAEREAREQBERAKIiIAiIgCIiAIiIAvxza7ej3ZhEQH6iIgCIiAIiIAiIgCIiAIiIAiIgP/2Q=="/>
          <p:cNvSpPr>
            <a:spLocks noChangeAspect="1" noChangeArrowheads="1"/>
          </p:cNvSpPr>
          <p:nvPr/>
        </p:nvSpPr>
        <p:spPr bwMode="auto">
          <a:xfrm>
            <a:off x="9015413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28" name="AutoShape 4" descr="data:image/jpeg;base64,/9j/4AAQSkZJRgABAQAAAQABAAD/2wCEAAkGBhQQEBMUEBQVFRQVEBQYFRIWGBUVFxUVFBQYFhcYFBUXHCYeFxkkGRYUHy8gIycpLCwsFR4xNTAsNSosLCkBCQoKDgwOGg8PGiwkHyIqLCo1NCo1KiwpKjUpNTQsNDU0KiwpMiwuNSwtKi0sLDUsLCopLCwxKSowKSwsLDQsNP/AABEIAJMBVwMBIgACEQEDEQH/xAAcAAEBAAIDAQEAAAAAAAAAAAAABgUHAwQIAgH/xABLEAABAwEEBQYLBgQFAQkAAAABAAIDEQQFEiEGBzFBURMiYXGBkRQyMzRSgpKhsbLRQlNicqLBFSNzwkNUY9LhgxYXdJOzw9Pw8f/EABsBAQACAwEBAAAAAAAAAAAAAAABBAMFBgIH/8QAOBEAAgEDAgMECQIFBQEAAAAAAAECAwQRITEFEkETUWGhBiJxgZHB0eHwQrEUIzIz8RYkUnKCFf/aAAwDAQACEQMRAD8A3iiIgCIiAIvmSQNBLiAAKkk0AA3knYoq/tbFmgq2AG0PG9pwxj1zt9UEdK8ynGO7LNva1riXLSi3+d+xbpVaNvTWjbZq4XthbwjaK+26p7qKbtd5yzGssskn53ud8Sq0rqK2RvqPo3WlrUml7NfoejpLwjb40jB1uaPiV9RW2N3ivYepwPwK8y0Si8fxb7i3/pmOP7vl9z1Ai822O+p4fIzSs6GvcB3A0VPdWti2RUEuCdv4gGu7Hsp7wV7jdRe6Kdb0crxWaclLyf08zdaKRuDWbZLVRr3GCQ/ZkoGk/hk2HtoehVysxkpLKNBXt6tCXLVi0/EIiL0YAiIgCIiAIiIAiIgCIiAIiIAiIgCIiAIiIAiIgC457S1gq9waOk07lyKU0meTPTgwU7SUBlZ9JYm+Lid1Cg99FkLJaRIxr21oRv28FCKxuHzdnrfMUBkEREAREQBERAFhNJ9LobvjxSmryOZE3xnf7W/iPvOS62mumTLviyo6Z4PJx/3v4NHvOQ3kaMvC8ZLRI6WZxe9xqXH3ADcBuAyCrVq/JotzoOFcHd1/Nq6Q839jK6S6Z2i3uPKuwx15sLahg4V9M9J7KLBIi17bbyzu6VKFKKhTWEu4IiLyZAiIgCIiAKp0V1hT2EhpJlg+6cc2j/Td9nq2dA2qWReoycXlGGvQp14clRZR6OuK/wCG2xCSB2IfaacnMPB7dx9x3VWRXnG4r+lsUwlgdQjJzT4r272vG8e8bQt76M6Sx2+ASxZHY+M+Mx3A8RwO8dw2NGsp6Pc4HinCZWb54awfl7TLoiKwaQIix9vvtkLsJqTSpApl11KAyCLFWbSON7g2jm1NATSlTs2FZVAEXTtt7RxZOdn6IzP/AB2rFyaVj7MZ7XU9wBQFAiwEelY+1Gex1fcQFlbFeTJhzDnvaciOxAdpERAEREARY216QRR5Alx4Nz9+xdB2lnCPvd/wgKFFgI9Kx9qMjqIPxAWUsd6Ry+I7P0Tke7f2IDtoi4rTaBG0udsAQHKpPSXy/qN/dZL/ALUx+i/9P1WEva2iaTE0EDCBQ0rlXggOmrG4fN2et8xUcs9dukDIomsLXEiuYpTMk7z0oSUaLFWXSKOR4bRzSTQE0pXhkVlUICIiALH39fTLHZ3zS7GjIb3OOTWjpJ+qyC0zrW0k5e0+DsP8uA87g6UjneyOb14liq1OSOTZcMsneV1DotX7PvsSd83vJa5nzTGrnnsaNzW8ABkukiLVN5PpcYqEVGKwkFT6u7ngtdt5O0glvJPc1lS3E9pGRIoaYcRy4KYWQ0fvQ2W1QzD/AA5Gk9Ldjx2tLh2r1BpSTZhuoTnRnGDxLDxjvN0/9213/wCXHtzf71D6zNCIbHHHNZmljS/A9mJzgCQS1wxEkeKQc94W3WuqARmDsKwWnN2+EXfaGDaIy9v5o+eKdeGnatjUpRcXhHAWHEa8LiDnOTWcPLbWunU8/IiLVn0czuhVwC3WxkT64KOc+mRwtGyu6ri0V6Vtsatbv/y49ub/AHqU1L3dzrRORsDI2nr57/hGtpLYW9OPJlo4Xjd/WV06dObSiktG1rv09pp7WhoxZrGIDZmYHPLwW4nOBa0Nz5xNCCQO1QKtNbN5crb8A2QxNb6zue73OaPVUWqlXHO8HU8L7T+Eg6jbbWdfHVeQWZ0U0lfYLQ2RtSw5SR+mz/cNoPHoJWGRY02nlF2pTjVg4TWUz0zY7YyaNkkZDmPaHNcN4IqFzLV+qDSTx7JIeL4a/rYPmHrLaC21OfPHJ8xvrR2leVJ+7xQUfpB5w/qb8oVgo/SDzh/U35QshSMeHUNRtCoL10hyDYjmQC53CorQdPTu+E8vqKIuIa0VJNAEJPklFT2HRpjRWXnO4bGj9ysh/CoqU5Nnsj4oCIX3FKWkOaaEbCFlL+ukRUczxSaEbaHbl0be5YhAWt12/low7fscOBH/ANr2ruKa0Vl5727i0HuNP3VKhB+E02qVvi+zKS1hoz3u6+joWQ0lt2Fgjbtd435f+T8CplAEWQui6zO7PJg8Y/sOlVVnsLIxRjQOzPtO0oSQq/QaZjvVnbbpjlBq0A7nAUI+vapC1WYxvLHbQe/gQgKK4r55TmSeNTJ3pAceldnSBtbO+n4T2BwUjHIWkEZEGoPSFcWO0CWNrvSGY6dhHfVCCFRXPgEf3bPZb9FMaQRBs1GgAYG5AADfwQkxqIqu5LGx0DC5jSc8y0E+Md9EBOXe2ssdPvG+5wKuVxR2VjTVrGg8QAPguVCAiIgMfpBeostlmmP+HGSBxdsaO1xA7V5ylkLnFzjVziSSdpJNST2rb+uK8MFkjiBzlmqelsYxH9RYtPLXXUsyx3Hd+jtBQt3V6yfkvvkIiKqdIEREBvvV5e3hF3wkmroxyTuuPIV62YD2qjIrtWqdTV7YZZ7OTk9okaPxM5ru0gt9lbXW2oy5oJnzPitv2F3OK2byvfr9jzdft3eD2maH7uVzR+UHmntbQ9q6KuNbt28nbmyAZTRA1/HHzD+nk+9RUMJe5rW5uc4NA6XGg95WsnHlk0fQbOv21vCq+q/z5m8dWN3cjdsRIzlLpD6xo39DWKpkeGgk5AAkngBtXFYbIIYo42+KyNrB1NaGj4LCawby5C7pyDRz2cm3rlOE06mlx7FtF6kPYj5xJu7unj9cv3Zoy9rebRPLKf8AEle/qDnEgdgoOxdVEWp3PqEYqKUVsgiIoPR3LnvN1mnimZtjkDqcQPGHa2o7V6Ps84kY17TVrmhzTxDhUHuK8yLe+rS8OWu2GpqY8UZ9Q839BYrlrLVxOU9JKCdOFZdHj46/LzKhR+kHnD+pvyhWCj9IPOH9TflCvnFmOVFovYhR0h21wt6ANp/bsU6rK4hSzx9R97ihJ30REIMVpKP5HrtUmqzSTyB/M34qTQkzGi/lj/TPzNVSpbRfyx/pn5mqne6gJ4AnuQgjL4tGOd53A4R1Ny+NT2rpoTXPiv1ozFdlc+pCSzuey8nCwbyMR63Z/Qdi7qx4v6D0/c76J/HoPT9zvohBkFPaVWfxH9bT8R/csj/HoPT9zvosdft5xSxUY6pDwaUcNxG8dKAn1S6LT1Y9vouqOpw+oPeppZrRZ/8ANeOLK9xH1Qkp1J6S+X9Rv7qsUnpL5f1G/uhBilY3D5uz1vmKjlY3D5uz1vmKEmQREQgIiIDUuui0VtFnZ6ML3e28D+xa6V7rk89i/wDCt/8AVkUEtVW/uM+mcISVlTS7vmERFhNmEREBldFb18FtkEtaBsgDvyO5r/0knsXopeYF6B0HvbwmwQPJq4MwP44o+aSeugPrK7ay3icj6S2+kK6/6v8AdfMwOuC7OUsbJQM4ZRU/gk5p/Vya1/q8u/l7ygB2McZD/wBMYh+rB3rdekN2+E2SeHe+JwH5qVafaAK13qYu6slomI8VrYx1uON3ys716qQzVXj8jDYXvJwyrHrHRf8ArbzybVWsdc9582zwA7S6Vw6hgZ8ZO5bOWhtZF5cveM1DUR0ib6g536y9ZLmWIY7ylwCh2l2pPaKb+XzJlERaw+ghERAFtvUxaK2e0M9GcO9tgH9i1ItpalPFtf5ofhIrFv8A3EaXjqTsp+GP3Rs1R+kHnD+pvyhWCj9IPOH9TflC2Z86McrO4/N4+o/EqMVncfm8fUfiUJO8iIhBitJPIH8zfipNVmknkD+ZvxUmhJmNF/LH+mfmaqO2n+W/8jvlKnNF/LH+mfmaqW0Mqxw4tI7whBBIgX1HSorsqK9VUJPlFZ/wSH7se/6p/BIfux7/AKoQRiKz/gkP3Y9/1T+CQ/dj3/VARiy2jHlz/Td8WrO/wSH7se/6rns1iZHXA0Nrtpv7UBzqT0l8v6jf3VYpPSXy/qN/dAYpWNw+bs9b5io5WNw+bs9b5ihJkEREICIiA1Nros1J7M/0ont9hwP961ytx64Lux2NkoGcUwr0NkGE/qwLTi1dwsVGfRuB1Oeyiu7K8/owiIsBuQiIgC2dqZvbOezk8JWDuY//ANv3rWKzWh18iyW2GVxowOwvP4HjC4nqqHeqstKXLNM1/Erf+ItpwW+Mr2rX7HoVYPRO5vBo5hSmO2Wh9PwmQtZ+lre9ZKK84nUwyxmtKUe01rspQ5rtLaYTeT5tzzhBw2zjyOveFsEMUkrvFjjc89TWkn4LzXPMXuc52bnOLnHiXGp95W7Nal5cjdz2jbM9sY6q43fpaR2rSCo3UsySOx9G6HLRnVf6nj4f5CIiqHUBERAFtzUxZqWad/pThvsMB/vWo1vnVxd3I3bBUULwZD/1DVv6MKs2yzPJz/pDU5bTl/5NL5/IplH6QecP6m/KFYKP0g84f1N+ULZHAGOVncfm8fUfiVGKzuPzePqPxKEneREQgxWknkD+ZvxUmqzSTyB/M34qTQkzGi/lj/TPzNVSpbRfyx/pn5mqpQghLZDgke3g4jsrl7qLhWa0nseF4kGxwofzD6j4LCoSXN32jlImO4tFevYffVdhS1w3sIjgeeaTUH0T09BVQ11cwhB+oiIAi432hrSA5zQTsBIFepciAKT0l8v6jf3VYpPSXy/qN/dAYpWNw+bs9b5io5WFwOrZ2dGL5ihJkUREICIiA6N93YLVZpYXbJI3NrwJHNPYaHsXnGeBzHOY8Uc1xa4cHNNCO8FenFp7Wzo1yM4tLBzJjR9Psygf3NFetruKqXUMrmXQ6j0du1Co6Etpar2r6r9iBREWvO3CIiAIiICk1dXXy94wZVEZMrujkxVv68Het9qA1SaOmGB1okFHT0wA7RE3MH1ia9QaVfrZ28OWHtPnnHblV7pqO0dPr9Pcak1y3litEMI2Rxl5/NIaCvUGfqWu1mNL708Jt1olBq0yENP4GcxpHWGg9qw6oVJc02zteH0OwtoU/Dzer8wiIsZeCIiA71x3UbVaYoW7ZHgE8G7XHsaHHsXo6GIMaGtFA0AAcABQDuWt9UOjWFrrXIM3Asir6IPPd2kYR+V3FbLWytocscvqcDx+7Vav2Udofu9/p8Qo/SDzh/U35QrBTV/XZI6Uva0uDgNmdCBTMKyc8YNWdx+bx9R+JUsLrl+7f3FV122cxxMa7aG59ZzQHZREQGK0k8gfzN+Kk1Z31ZHSwlrdtQQONDsUr/DJfu3+yUB39F/LH+mfmaqlT+jl3PY9z3tLRhoK5EkkHZ2e9UCA4LZZBKwsdsO/gdxCjLZY3RPLXjPcdxHEK6XBa7EyVtHivA7x1FAQq57PbpI/EeR0bu45LJWvRl7fJkOHA5O+hWOku+RvjRvHqk+8ISdn/tBN6f6W/RcMt7Su2yO7Ob8tF1+Rd6J7iuRlhkdsY8+qfogOAmu1Wdy2rlIWk7QMJ62/8UPasDZtHJXeNRg6TU9wVHd9gELMLSTnUk7yf/wIQdlTGlMNJGu3FlO1p+hCp11rwsLZmFrusHgeKAh12rHeckNcByO0EVFVyWq5ZYz4pcPSbmO4ZhdTkXei7uKEnedpBMT4wHQGtp8FV2SfHG13pNB7wouK7pHeLG7uIHeclX3bZzHExrtoGffWiEHaREQBdK+LpZaoHwyirXtp0g7Q4dINCOpd1FDWdD1GThJSi8NHnC/rjksU74ZRm3Y7c9p2Ob0H3EEblj16B0v0SjvCHC7myNqY5KZtJ3Hi05VHbuWir2uiWyyuinaWvb3EbnNO9p4rWVqTg/A+jcL4nG8hh6TW6+a/NDpoiLAbc/WtqaDMnYFtXRXVKGFsluIeRQiBvig8JHfa6hl0kLVTXUIIyIOR4EL0HodpCLdZI5csYGGUDdI3bluBycOhwVm3jGUvWOe49cXFGlF0nhPRvr4ezqZoCmxSusXScWOyOa0/zpgWRgbWg5Of0UBy6SF9aT6w7NYgWhwlm3RMNaH/AFHDJvVt6Fpe+r6ltkzpZ3Vc7dsDWjY1o3NH1O0kqxWrKK5VuaPhHCZ1qiq1ViC116/Y6KIi1x3oREQBZ7Q3RZ94WgMFRG2hlePstrsB9J1CB2ncuvo3o1Lb5hHCMhQvkPisbxd08BtPeRvfR+4IrFA2KEZDNzj4z3Ha5x4/AABWKNHneXsaLi/FI2kOzg/Xfl4/Q71ms7Y2NYwBrWtDWtGwACgA7FyIi2Z8+bzqwi614wOkhkaxxY9zHBrxkWuIyI6jRatsmuWdrQJYI3uAoXBzmVI21FCK9SxzqRh/UXrXh9a7i3RWcbrbf2m20WsLNrjMj2MNlAD3taSJTUBxAqOYM8+IXPZ9YU1ktRsVoZy2G0CNs+LC8sc4YC8YSHOwubnlX3rz28DO+DXccpx1xnGVquvXpp8TZCLW196ez3Za5oZGi0Rmj4i44HMa/PCXAHE0HEBUVoNq/b+08nuy1yROaJ4nASxlzi17WyVq3HQ1aHB1KioFM0daK36CPCbieOXD5lla7rT4Yyt8GyEWs721iz2C0yRuYJo3tZLFiOB7GytDsGJoIcAcQFRXLavu6tabrZMyz8jyXLEsErJMTmFwIDgCyhoU7eGcdR/8e65O0STjjOcrbfbfyNkotVQ63JoAYrRA2SWNzmPkD8GIsJaSWhhAOW7uCyFza3DaLRFCbMG8pK1mIS1piNK0wCu3ioVeD6kz4LeRTly5S65X1ybFRQ946x2wXn4O+nIBrWPk3slPOxE+gAWtPDM7l1L41mS2Gd8E0DZS2mGVrzHjY4Va7DhcAaHOhpUFenWgt2YocLuZ4UY6tcy1Syvf3aZ66o2Gi6t123l4IpaYeUiY/DWtMbQ6ld+1Smnuk093Swyx0fHI1zHxPrhDmEOa5pGYcQ5wO7mjJepTUVzMrULWdar2Mf6tfItUWrBrrd/lW/8Amn/41kodN5bbYZ7RA3kZbI9r8OLGyRlOc14oKjDi6iAQV4VeD2Ls+D3VPDqRwspZyuui2febBRa9u7TqW8bNauSYYJrPCJWva4PDi2pwlrmjI4SKGu3oXFovp3PeTpLO5rY3GyyObNGXNIe3CAQCTvcDSu5O2i8Y6nl8KrxUnLC5d9duufH3amx0WrtE9ZFotc0dlnY08qHMM0ZdG8cwnFlUVy3UXLdusWRs/gNsZidyxgdaGPMbs38mH0AyOw1BHFQq8Hqe58HuYScWllLOjW2uq+HtNmItSs1oWmxySQTsZOYpHR8oSWPdgcW1cQCCTStaBZK6NbZtFoihdZwwSytZiEpJGM4agYBvPFFXg9CZ8Fu4pyUU1vlNbe95NkItaO1jS2C0vstpZyzY5sInxYX8k6haXihD3BrhnlWnatlrJCalsUrmzqW3K57S1T71+PqERF7KgREQBYnSLRmG3R4J25iuCQZPYTvaf2ORWWRQ0msM906kqclODw0aF0o0CtFhJcRykO6ZgyA/1G7WfDpU0vTxCkr+1Y2S01cxpgkP2o6BpP4ozl3UPSqVS16wOusvSJY5ble9fNfT4GjlywWt7A4Me9ocKODXObiHB1DmOtWV6apLXFUwlkzd2E4HdrX5dzipq16NWqHylnmb04HEe0AR71WcJR3R0VK8tq69Saf53bmNRfrmEbQR15L9ZE53ignqBPwWMt5R8ostY9ErZNTk7NMa7ywsHtPoPeqe6tT9pkobQ9kLeA/mP7hRo9orJGnKWyKla/tqK9eaXm/gtSCVlopq0ntZD5qww7akfzHj8DTsH4j2ArZNwav7JYyHNZykg/xZKOIP4RTC3sFelUitU7brI5m99Im04Wyx4v5L6/A6V0XPFZIhFAwMYO8neXHa49JXdRFcSxscpKTm3KTy2ERFJ5C1ho5ovZLReN4xyxNIikaI4quADSXBzhQ1OYb7Sr9Or/dYrE+SM0lcQyPIGjnb6HI0aHHPgobVfy1pvGa0ykkiEh7qBuJzy0NFGgDYwn1VWqNOcY4N9YUqsLStXUuVYwsNp5TT+x+ay9H7PYRZn2aIMJlcTQuNQwNcPGJ3rIazrDBEyC2RsHKPtUTnSAmrmtjLhvpsa3uXZ1rXe60OsMTPGktDmg8MQaKnoAz7Fz6e6P8AKWawWSImnhMcYccyGNheC48aNBPYvEo6zSXcXbe4zG2lUm8+vnV7ePwOTWbc8ElhltBY0ytZGGS51DXStG40Io47eKxOmdiinueK1lgMxgszRJnUAkYhtptc7vWE020rkc6SxWfOzMEcQGHE55iIzD9p5zQOnD0qp0guB8dyRWUc6TFZ2U/G+ZuVeAc6nUFEmpuWF08yaVOdtC37SWrqZWv6Wlv3eK2Mrdujtkt9ms880LZHus0QxEu3NFRkdxqprS+6LNd9su18EbYwbQS8gnMNdEM6k7A5yvrgudtks0UDSSGNpiO8klzj0AuJNNyltYVyeGWu74cw1zpy8jcxoic7qNBQdJCyzh6mca6FCzuc3bi5vs/X6vGMPoYzRy5bNaryvKO0RNkc20FzK1yBe8PpQ8S3vXxpvdFmu+0XfJBE2MeFAvIrm1joznU8CVmNDrgLbwvC0ur5xJEwcQS17ieP2AOor51i3MbZPd8OwPllxEbmNa1ziOnCDTpovDj/AC28a5+Zbjc/72MXN8nLqsvH9Gun5qRGntzSPvC3PjaXMiMT5CPsiSNudOFQa8Nq4bmmjtzBZpmA2ohkdmtLnuaGMBJwyCtHYRUNFCTUNyoF29ItJ5rNeVq8GeWMdJGx4wtdiELBHQ4wfxd6+tYGhBsUomswPIPeKBtaxSE5NFM8JPinds4VrtauS79TdUp/y6VGo8NxXK9c5SWU/f0zhrQ3Dd9jEMUcTcxHGxgJ4MaGj4KU1sWdpu57i0FzJI8Bz5pc8NJFOgkZ8Vn9GbRO+yROtbME2HnDKppscQPFJFCRuJWr9Zmlsslpms0b6QMDWPYA0hz2nG4kkVBDqDI/YVurNKn7TmOGW1WpfLDXqvLedHh66rv8y1u3V7d74YnCEPDomHHjl51Wg4snUz25LA6s4Y3SXlZnAFhfTBnnHikjI212YR2q00OsDoLBZo3+MIWkg7i7nU7K07FK6tLjPhNstTq5zzRMG4jlMTyeOeEDqco5VzRwjKriUqVzGdRtJrGW3+rTHwGjtkhgvq2WaNgbE+zMozOhoyMuGfHG4rnnuqGwXvY+RY2OO0QzRFrchiFHA9Zq0dy/GXeG3vb7bJXBZoWU3VcbM0u7mVy4vHBaxvDSa02iRkksry6N5dGchybiQeZQZZtb3LFKSgtV1ePibG3tp3dTMZ6dnFSznVuOntxozZF+XPZ7BeN2PgjbG18sjH4dhLmtY2tfzlcWsHRBj57N4KwMntFpfjkq7c3GXHPKmbsuCkrhltV62uCKeV8jGyCR2LY1rM3EUGROTetwW8nQtJa4tBc2uFxAJbXI0O6q9wSqJ6YWSrd1anD6lLmnzTUWnq8PLeM9+/kYqTRKyvOKWzwvkdm95jbVzt5PWVG33d9mst82BrYY2RvaQWhoAxlxbG6nEPwUK2UofSO5Bar5sYcKsjs7pXjjgk5o9ss7KrJVisaLqjX8PuJOpJVJPl5ZdfB/iOtrP0ZjfGySKIeEzWqKPHU1diY5oBzoBzW9yuLts7o4Y2SOxvbG1rn0pic1oBNOlc0kDXYcTQcLsTagHC6hFRXYaEivSV9rIoJScu8qVbuVSjCi/wBOfP5LAREXsphERAEREAREQBERAflEov1EAREQBERAEREAREQBERAKIiIAiIgCIiAIiIAvxza7ej3ZhEQH6iIgCIiAIiIAiIgCIiAIiIAiIgP/2Q=="/>
          <p:cNvSpPr>
            <a:spLocks noChangeAspect="1" noChangeArrowheads="1"/>
          </p:cNvSpPr>
          <p:nvPr/>
        </p:nvSpPr>
        <p:spPr bwMode="auto">
          <a:xfrm>
            <a:off x="9015413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3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5" t="15350" r="10127" b="69796"/>
          <a:stretch/>
        </p:blipFill>
        <p:spPr bwMode="auto">
          <a:xfrm>
            <a:off x="533400" y="3200400"/>
            <a:ext cx="288679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56" y="2286000"/>
            <a:ext cx="3051544" cy="393649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0800000">
            <a:off x="4038601" y="4038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616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4876800"/>
          </a:xfrm>
        </p:spPr>
        <p:txBody>
          <a:bodyPr>
            <a:normAutofit lnSpcReduction="10000"/>
          </a:bodyPr>
          <a:lstStyle/>
          <a:p>
            <a:pPr marL="0" lvl="1" indent="0" algn="l" rtl="0">
              <a:buNone/>
            </a:pPr>
            <a:r>
              <a:rPr lang="en-US" sz="3200" u="sng" dirty="0"/>
              <a:t>U</a:t>
            </a:r>
            <a:r>
              <a:rPr lang="en-US" sz="3200" u="sng" dirty="0" smtClean="0"/>
              <a:t>nderstanding the pathogenesis</a:t>
            </a:r>
            <a:endParaRPr lang="en-US" sz="3200" u="sng" dirty="0"/>
          </a:p>
          <a:p>
            <a:pPr algn="l" rtl="0"/>
            <a:r>
              <a:rPr lang="en-US" dirty="0" smtClean="0"/>
              <a:t>40 participants who are in a high-risk</a:t>
            </a:r>
            <a:br>
              <a:rPr lang="en-US" dirty="0" smtClean="0"/>
            </a:br>
            <a:endParaRPr lang="en-US" dirty="0" smtClean="0"/>
          </a:p>
          <a:p>
            <a:pPr algn="l" rtl="0"/>
            <a:r>
              <a:rPr lang="en-US" dirty="0" smtClean="0"/>
              <a:t>Quantifying </a:t>
            </a:r>
            <a:r>
              <a:rPr lang="en-US" dirty="0"/>
              <a:t>the exposure degree </a:t>
            </a:r>
            <a:r>
              <a:rPr lang="en-US" dirty="0" smtClean="0"/>
              <a:t>to:</a:t>
            </a:r>
          </a:p>
          <a:p>
            <a:pPr lvl="1" algn="l" rtl="0"/>
            <a:r>
              <a:rPr lang="en-US" dirty="0" smtClean="0"/>
              <a:t>cyclophosphamide and 5-FU in urine samples using HPLC analysis</a:t>
            </a:r>
            <a:br>
              <a:rPr lang="en-US" dirty="0" smtClean="0"/>
            </a:br>
            <a:endParaRPr lang="en-US" dirty="0" smtClean="0"/>
          </a:p>
          <a:p>
            <a:pPr algn="l" rtl="0"/>
            <a:r>
              <a:rPr lang="en-US" dirty="0" smtClean="0"/>
              <a:t>Assessing DNA damage </a:t>
            </a:r>
          </a:p>
          <a:p>
            <a:pPr lvl="1" algn="l" rtl="0"/>
            <a:r>
              <a:rPr lang="en-US" dirty="0" smtClean="0"/>
              <a:t>blood </a:t>
            </a:r>
            <a:r>
              <a:rPr lang="en-US" dirty="0"/>
              <a:t>test for </a:t>
            </a:r>
            <a:r>
              <a:rPr lang="en-US" dirty="0" smtClean="0"/>
              <a:t>peripheral leukocytes</a:t>
            </a:r>
          </a:p>
          <a:p>
            <a:pPr lvl="1" algn="l" rtl="0"/>
            <a:r>
              <a:rPr lang="en-US" dirty="0" smtClean="0"/>
              <a:t>Analyzed by Gamma </a:t>
            </a:r>
            <a:r>
              <a:rPr lang="en-US" dirty="0"/>
              <a:t>H2Ax </a:t>
            </a:r>
            <a:r>
              <a:rPr lang="en-US" dirty="0" smtClean="0"/>
              <a:t>Assay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B </a:t>
            </a:r>
            <a:r>
              <a:rPr lang="en-US" dirty="0"/>
              <a:t>- Clinical phase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6" t="44556" b="15294"/>
          <a:stretch/>
        </p:blipFill>
        <p:spPr bwMode="auto">
          <a:xfrm>
            <a:off x="7696200" y="258418"/>
            <a:ext cx="1096618" cy="323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3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17217"/>
            <a:ext cx="6052930" cy="3345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86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B – Quantifying the exposure in urine sample. </a:t>
            </a:r>
            <a:endParaRPr lang="he-IL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762000"/>
          </a:xfrm>
        </p:spPr>
        <p:txBody>
          <a:bodyPr>
            <a:normAutofit/>
          </a:bodyPr>
          <a:lstStyle/>
          <a:p>
            <a:pPr marL="0" lvl="1" indent="0" algn="l" rtl="0">
              <a:buNone/>
            </a:pPr>
            <a:r>
              <a:rPr lang="en-US" sz="3200" b="1" dirty="0" smtClean="0"/>
              <a:t>HPLC (High-performance liquid chromatography)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48" y="5716076"/>
            <a:ext cx="2908852" cy="114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86600" cy="11430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B – Assessing </a:t>
            </a:r>
            <a:r>
              <a:rPr lang="en-US" dirty="0"/>
              <a:t>DNA damage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05339"/>
            <a:ext cx="4915884" cy="3657600"/>
          </a:xfrm>
        </p:spPr>
        <p:txBody>
          <a:bodyPr>
            <a:normAutofit/>
          </a:bodyPr>
          <a:lstStyle/>
          <a:p>
            <a:pPr marL="0" lvl="1" indent="0" algn="l" rtl="0">
              <a:buNone/>
            </a:pPr>
            <a:r>
              <a:rPr lang="en-US" sz="3600" b="1" dirty="0" smtClean="0"/>
              <a:t>The γH2AX assay</a:t>
            </a:r>
          </a:p>
          <a:p>
            <a:pPr algn="l" rtl="0"/>
            <a:r>
              <a:rPr lang="en-US" dirty="0"/>
              <a:t>The histone H2AX </a:t>
            </a:r>
            <a:r>
              <a:rPr lang="en-US" dirty="0" smtClean="0"/>
              <a:t>is key DNA-repair factor </a:t>
            </a:r>
          </a:p>
          <a:p>
            <a:pPr algn="l" rtl="0"/>
            <a:r>
              <a:rPr lang="en-US" dirty="0" smtClean="0"/>
              <a:t>H2AX is </a:t>
            </a:r>
            <a:r>
              <a:rPr lang="en-US" dirty="0"/>
              <a:t>phosphorylated to γH2AX in the vicinity of a </a:t>
            </a:r>
            <a:r>
              <a:rPr lang="en-US" dirty="0" smtClean="0"/>
              <a:t>DNA double -strand break.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291" y="1305339"/>
            <a:ext cx="3173949" cy="349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4953000"/>
            <a:ext cx="8381999" cy="13716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 smtClean="0"/>
              <a:t>The phosphorylated γH2AX constitutes the primary step of recruiting DNA repair factors.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Conclusions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This study examines </a:t>
            </a:r>
            <a:r>
              <a:rPr lang="en-US" dirty="0"/>
              <a:t>an epidemiological phenomenon concurrent to understanding the underlying </a:t>
            </a:r>
            <a:r>
              <a:rPr lang="en-US" dirty="0" smtClean="0"/>
              <a:t>pathogenesis</a:t>
            </a:r>
          </a:p>
          <a:p>
            <a:pPr algn="l" rtl="0"/>
            <a:r>
              <a:rPr lang="en-US" dirty="0" smtClean="0"/>
              <a:t>It </a:t>
            </a:r>
            <a:r>
              <a:rPr lang="en-US" dirty="0"/>
              <a:t>will provide empirical safety data, which will ultimately be used to redefine safety </a:t>
            </a:r>
            <a:r>
              <a:rPr lang="en-US" dirty="0" smtClean="0"/>
              <a:t>standards</a:t>
            </a:r>
          </a:p>
          <a:p>
            <a:pPr algn="l" rtl="0"/>
            <a:r>
              <a:rPr lang="en-US" dirty="0" smtClean="0"/>
              <a:t>Thus, aiming </a:t>
            </a:r>
            <a:r>
              <a:rPr lang="en-US" dirty="0"/>
              <a:t>to eliminate cancer induced  by occupational </a:t>
            </a:r>
            <a:r>
              <a:rPr lang="en-US" dirty="0" smtClean="0"/>
              <a:t>exposure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638800"/>
            <a:ext cx="6400800" cy="914400"/>
          </a:xfrm>
        </p:spPr>
        <p:txBody>
          <a:bodyPr>
            <a:normAutofit fontScale="92500" lnSpcReduction="20000"/>
          </a:bodyPr>
          <a:lstStyle/>
          <a:p>
            <a:pPr rtl="0"/>
            <a:r>
              <a:rPr lang="en-US" dirty="0" smtClean="0"/>
              <a:t>Yossi </a:t>
            </a:r>
            <a:r>
              <a:rPr lang="en-US" dirty="0" err="1"/>
              <a:t>T</a:t>
            </a:r>
            <a:r>
              <a:rPr lang="en-US" dirty="0" err="1" smtClean="0"/>
              <a:t>zur</a:t>
            </a:r>
            <a:endParaRPr lang="en-US" dirty="0" smtClean="0"/>
          </a:p>
          <a:p>
            <a:pPr rtl="0"/>
            <a:r>
              <a:rPr lang="en-US" dirty="0" smtClean="0"/>
              <a:t>Arrow Project</a:t>
            </a:r>
            <a:endParaRPr lang="he-I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t="7839" r="10293" b="5349"/>
          <a:stretch/>
        </p:blipFill>
        <p:spPr bwMode="auto">
          <a:xfrm>
            <a:off x="981722" y="0"/>
            <a:ext cx="7095478" cy="469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4648200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dirty="0" smtClean="0"/>
              <a:t>Thanks for your attention!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16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QEBMUEBQVFRQVEBQYFRIWGBUVFxUVFBQYFhcYFBUXHCYeFxkkGRYUHy8gIycpLCwsFR4xNTAsNSosLCkBCQoKDgwOGg8PGiwkHyIqLCo1NCo1KiwpKjUpNTQsNDU0KiwpMiwuNSwtKi0sLDUsLCopLCwxKSowKSwsLDQsNP/AABEIAJMBVwMBIgACEQEDEQH/xAAcAAEBAAIDAQEAAAAAAAAAAAAABgUHAwQIAgH/xABLEAABAwEEBQYLBgQFAQkAAAABAAIDEQQFEiEGBzFBURMiYXGBkRQyMzRSgpKhsbLRQlNicqLBFSNzwkNUY9LhgxYXdJOzw9Pw8f/EABsBAQACAwEBAAAAAAAAAAAAAAABBAMFBgIH/8QAOBEAAgEDAgMECQIFBQEAAAAAAAECAwQRITEFEkETUWGhBiJxgZHB0eHwQrEUIzIz8RYkUnKCFf/aAAwDAQACEQMRAD8A3iiIgCIiAIvmSQNBLiAAKkk0AA3knYoq/tbFmgq2AG0PG9pwxj1zt9UEdK8ynGO7LNva1riXLSi3+d+xbpVaNvTWjbZq4XthbwjaK+26p7qKbtd5yzGssskn53ud8Sq0rqK2RvqPo3WlrUml7NfoejpLwjb40jB1uaPiV9RW2N3ivYepwPwK8y0Si8fxb7i3/pmOP7vl9z1Ai822O+p4fIzSs6GvcB3A0VPdWti2RUEuCdv4gGu7Hsp7wV7jdRe6Kdb0crxWaclLyf08zdaKRuDWbZLVRr3GCQ/ZkoGk/hk2HtoehVysxkpLKNBXt6tCXLVi0/EIiL0YAiIgCIiAIiIAiIgCIiAIiIAiIgCIiAIiIAiIgC457S1gq9waOk07lyKU0meTPTgwU7SUBlZ9JYm+Lid1Cg99FkLJaRIxr21oRv28FCKxuHzdnrfMUBkEREAREQBERAFhNJ9LobvjxSmryOZE3xnf7W/iPvOS62mumTLviyo6Z4PJx/3v4NHvOQ3kaMvC8ZLRI6WZxe9xqXH3ADcBuAyCrVq/JotzoOFcHd1/Nq6Q839jK6S6Z2i3uPKuwx15sLahg4V9M9J7KLBIi17bbyzu6VKFKKhTWEu4IiLyZAiIgCIiAKp0V1hT2EhpJlg+6cc2j/Td9nq2dA2qWReoycXlGGvQp14clRZR6OuK/wCG2xCSB2IfaacnMPB7dx9x3VWRXnG4r+lsUwlgdQjJzT4r272vG8e8bQt76M6Sx2+ASxZHY+M+Mx3A8RwO8dw2NGsp6Pc4HinCZWb54awfl7TLoiKwaQIix9vvtkLsJqTSpApl11KAyCLFWbSON7g2jm1NATSlTs2FZVAEXTtt7RxZOdn6IzP/AB2rFyaVj7MZ7XU9wBQFAiwEelY+1Gex1fcQFlbFeTJhzDnvaciOxAdpERAEREARY216QRR5Alx4Nz9+xdB2lnCPvd/wgKFFgI9Kx9qMjqIPxAWUsd6Ry+I7P0Tke7f2IDtoi4rTaBG0udsAQHKpPSXy/qN/dZL/ALUx+i/9P1WEva2iaTE0EDCBQ0rlXggOmrG4fN2et8xUcs9dukDIomsLXEiuYpTMk7z0oSUaLFWXSKOR4bRzSTQE0pXhkVlUICIiALH39fTLHZ3zS7GjIb3OOTWjpJ+qyC0zrW0k5e0+DsP8uA87g6UjneyOb14liq1OSOTZcMsneV1DotX7PvsSd83vJa5nzTGrnnsaNzW8ABkukiLVN5PpcYqEVGKwkFT6u7ngtdt5O0glvJPc1lS3E9pGRIoaYcRy4KYWQ0fvQ2W1QzD/AA5Gk9Ldjx2tLh2r1BpSTZhuoTnRnGDxLDxjvN0/9213/wCXHtzf71D6zNCIbHHHNZmljS/A9mJzgCQS1wxEkeKQc94W3WuqARmDsKwWnN2+EXfaGDaIy9v5o+eKdeGnatjUpRcXhHAWHEa8LiDnOTWcPLbWunU8/IiLVn0czuhVwC3WxkT64KOc+mRwtGyu6ri0V6Vtsatbv/y49ub/AHqU1L3dzrRORsDI2nr57/hGtpLYW9OPJlo4Xjd/WV06dObSiktG1rv09pp7WhoxZrGIDZmYHPLwW4nOBa0Nz5xNCCQO1QKtNbN5crb8A2QxNb6zue73OaPVUWqlXHO8HU8L7T+Eg6jbbWdfHVeQWZ0U0lfYLQ2RtSw5SR+mz/cNoPHoJWGRY02nlF2pTjVg4TWUz0zY7YyaNkkZDmPaHNcN4IqFzLV+qDSTx7JIeL4a/rYPmHrLaC21OfPHJ8xvrR2leVJ+7xQUfpB5w/qb8oVgo/SDzh/U35QshSMeHUNRtCoL10hyDYjmQC53CorQdPTu+E8vqKIuIa0VJNAEJPklFT2HRpjRWXnO4bGj9ysh/CoqU5Nnsj4oCIX3FKWkOaaEbCFlL+ukRUczxSaEbaHbl0be5YhAWt12/low7fscOBH/ANr2ruKa0Vl5727i0HuNP3VKhB+E02qVvi+zKS1hoz3u6+joWQ0lt2Fgjbtd435f+T8CplAEWQui6zO7PJg8Y/sOlVVnsLIxRjQOzPtO0oSQq/QaZjvVnbbpjlBq0A7nAUI+vapC1WYxvLHbQe/gQgKK4r55TmSeNTJ3pAceldnSBtbO+n4T2BwUjHIWkEZEGoPSFcWO0CWNrvSGY6dhHfVCCFRXPgEf3bPZb9FMaQRBs1GgAYG5AADfwQkxqIqu5LGx0DC5jSc8y0E+Md9EBOXe2ssdPvG+5wKuVxR2VjTVrGg8QAPguVCAiIgMfpBeostlmmP+HGSBxdsaO1xA7V5ylkLnFzjVziSSdpJNST2rb+uK8MFkjiBzlmqelsYxH9RYtPLXXUsyx3Hd+jtBQt3V6yfkvvkIiKqdIEREBvvV5e3hF3wkmroxyTuuPIV62YD2qjIrtWqdTV7YZZ7OTk9okaPxM5ru0gt9lbXW2oy5oJnzPitv2F3OK2byvfr9jzdft3eD2maH7uVzR+UHmntbQ9q6KuNbt28nbmyAZTRA1/HHzD+nk+9RUMJe5rW5uc4NA6XGg95WsnHlk0fQbOv21vCq+q/z5m8dWN3cjdsRIzlLpD6xo39DWKpkeGgk5AAkngBtXFYbIIYo42+KyNrB1NaGj4LCawby5C7pyDRz2cm3rlOE06mlx7FtF6kPYj5xJu7unj9cv3Zoy9rebRPLKf8AEle/qDnEgdgoOxdVEWp3PqEYqKUVsgiIoPR3LnvN1mnimZtjkDqcQPGHa2o7V6Ps84kY17TVrmhzTxDhUHuK8yLe+rS8OWu2GpqY8UZ9Q839BYrlrLVxOU9JKCdOFZdHj46/LzKhR+kHnD+pvyhWCj9IPOH9TflCvnFmOVFovYhR0h21wt6ANp/bsU6rK4hSzx9R97ihJ30REIMVpKP5HrtUmqzSTyB/M34qTQkzGi/lj/TPzNVSpbRfyx/pn5mqne6gJ4AnuQgjL4tGOd53A4R1Ny+NT2rpoTXPiv1ozFdlc+pCSzuey8nCwbyMR63Z/Qdi7qx4v6D0/c76J/HoPT9zvohBkFPaVWfxH9bT8R/csj/HoPT9zvosdft5xSxUY6pDwaUcNxG8dKAn1S6LT1Y9vouqOpw+oPeppZrRZ/8ANeOLK9xH1Qkp1J6S+X9Rv7qsUnpL5f1G/uhBilY3D5uz1vmKjlY3D5uz1vmKEmQREQgIiIDUuui0VtFnZ6ML3e28D+xa6V7rk89i/wDCt/8AVkUEtVW/uM+mcISVlTS7vmERFhNmEREBldFb18FtkEtaBsgDvyO5r/0knsXopeYF6B0HvbwmwQPJq4MwP44o+aSeugPrK7ay3icj6S2+kK6/6v8AdfMwOuC7OUsbJQM4ZRU/gk5p/Vya1/q8u/l7ygB2McZD/wBMYh+rB3rdekN2+E2SeHe+JwH5qVafaAK13qYu6slomI8VrYx1uON3ys716qQzVXj8jDYXvJwyrHrHRf8ArbzybVWsdc9582zwA7S6Vw6hgZ8ZO5bOWhtZF5cveM1DUR0ib6g536y9ZLmWIY7ylwCh2l2pPaKb+XzJlERaw+ghERAFtvUxaK2e0M9GcO9tgH9i1ItpalPFtf5ofhIrFv8A3EaXjqTsp+GP3Rs1R+kHnD+pvyhWCj9IPOH9TflC2Z86McrO4/N4+o/EqMVncfm8fUfiUJO8iIhBitJPIH8zfipNVmknkD+ZvxUmhJmNF/LH+mfmaqO2n+W/8jvlKnNF/LH+mfmaqW0Mqxw4tI7whBBIgX1HSorsqK9VUJPlFZ/wSH7se/6p/BIfux7/AKoQRiKz/gkP3Y9/1T+CQ/dj3/VARiy2jHlz/Td8WrO/wSH7se/6rns1iZHXA0Nrtpv7UBzqT0l8v6jf3VYpPSXy/qN/dAYpWNw+bs9b5io5WNw+bs9b5ihJkEREICIiA1Nros1J7M/0ont9hwP961ytx64Lux2NkoGcUwr0NkGE/qwLTi1dwsVGfRuB1Oeyiu7K8/owiIsBuQiIgC2dqZvbOezk8JWDuY//ANv3rWKzWh18iyW2GVxowOwvP4HjC4nqqHeqstKXLNM1/Erf+ItpwW+Mr2rX7HoVYPRO5vBo5hSmO2Wh9PwmQtZ+lre9ZKK84nUwyxmtKUe01rspQ5rtLaYTeT5tzzhBw2zjyOveFsEMUkrvFjjc89TWkn4LzXPMXuc52bnOLnHiXGp95W7Nal5cjdz2jbM9sY6q43fpaR2rSCo3UsySOx9G6HLRnVf6nj4f5CIiqHUBERAFtzUxZqWad/pThvsMB/vWo1vnVxd3I3bBUULwZD/1DVv6MKs2yzPJz/pDU5bTl/5NL5/IplH6QecP6m/KFYKP0g84f1N+ULZHAGOVncfm8fUfiVGKzuPzePqPxKEneREQgxWknkD+ZvxUmqzSTyB/M34qTQkzGi/lj/TPzNVSpbRfyx/pn5mqpQghLZDgke3g4jsrl7qLhWa0nseF4kGxwofzD6j4LCoSXN32jlImO4tFevYffVdhS1w3sIjgeeaTUH0T09BVQ11cwhB+oiIAi432hrSA5zQTsBIFepciAKT0l8v6jf3VYpPSXy/qN/dAYpWNw+bs9b5io5WFwOrZ2dGL5ihJkUREICIiA6N93YLVZpYXbJI3NrwJHNPYaHsXnGeBzHOY8Uc1xa4cHNNCO8FenFp7Wzo1yM4tLBzJjR9Psygf3NFetruKqXUMrmXQ6j0du1Co6Etpar2r6r9iBREWvO3CIiAIiICk1dXXy94wZVEZMrujkxVv68Het9qA1SaOmGB1okFHT0wA7RE3MH1ia9QaVfrZ28OWHtPnnHblV7pqO0dPr9Pcak1y3litEMI2Rxl5/NIaCvUGfqWu1mNL708Jt1olBq0yENP4GcxpHWGg9qw6oVJc02zteH0OwtoU/Dzer8wiIsZeCIiA71x3UbVaYoW7ZHgE8G7XHsaHHsXo6GIMaGtFA0AAcABQDuWt9UOjWFrrXIM3Asir6IPPd2kYR+V3FbLWytocscvqcDx+7Vav2Udofu9/p8Qo/SDzh/U35QrBTV/XZI6Uva0uDgNmdCBTMKyc8YNWdx+bx9R+JUsLrl+7f3FV122cxxMa7aG59ZzQHZREQGK0k8gfzN+Kk1Z31ZHSwlrdtQQONDsUr/DJfu3+yUB39F/LH+mfmaqlT+jl3PY9z3tLRhoK5EkkHZ2e9UCA4LZZBKwsdsO/gdxCjLZY3RPLXjPcdxHEK6XBa7EyVtHivA7x1FAQq57PbpI/EeR0bu45LJWvRl7fJkOHA5O+hWOku+RvjRvHqk+8ISdn/tBN6f6W/RcMt7Su2yO7Ob8tF1+Rd6J7iuRlhkdsY8+qfogOAmu1Wdy2rlIWk7QMJ62/8UPasDZtHJXeNRg6TU9wVHd9gELMLSTnUk7yf/wIQdlTGlMNJGu3FlO1p+hCp11rwsLZmFrusHgeKAh12rHeckNcByO0EVFVyWq5ZYz4pcPSbmO4ZhdTkXei7uKEnedpBMT4wHQGtp8FV2SfHG13pNB7wouK7pHeLG7uIHeclX3bZzHExrtoGffWiEHaREQBdK+LpZaoHwyirXtp0g7Q4dINCOpd1FDWdD1GThJSi8NHnC/rjksU74ZRm3Y7c9p2Ob0H3EEblj16B0v0SjvCHC7myNqY5KZtJ3Hi05VHbuWir2uiWyyuinaWvb3EbnNO9p4rWVqTg/A+jcL4nG8hh6TW6+a/NDpoiLAbc/WtqaDMnYFtXRXVKGFsluIeRQiBvig8JHfa6hl0kLVTXUIIyIOR4EL0HodpCLdZI5csYGGUDdI3bluBycOhwVm3jGUvWOe49cXFGlF0nhPRvr4ezqZoCmxSusXScWOyOa0/zpgWRgbWg5Of0UBy6SF9aT6w7NYgWhwlm3RMNaH/AFHDJvVt6Fpe+r6ltkzpZ3Vc7dsDWjY1o3NH1O0kqxWrKK5VuaPhHCZ1qiq1ViC116/Y6KIi1x3oREQBZ7Q3RZ94WgMFRG2hlePstrsB9J1CB2ncuvo3o1Lb5hHCMhQvkPisbxd08BtPeRvfR+4IrFA2KEZDNzj4z3Ha5x4/AABWKNHneXsaLi/FI2kOzg/Xfl4/Q71ms7Y2NYwBrWtDWtGwACgA7FyIi2Z8+bzqwi614wOkhkaxxY9zHBrxkWuIyI6jRatsmuWdrQJYI3uAoXBzmVI21FCK9SxzqRh/UXrXh9a7i3RWcbrbf2m20WsLNrjMj2MNlAD3taSJTUBxAqOYM8+IXPZ9YU1ktRsVoZy2G0CNs+LC8sc4YC8YSHOwubnlX3rz28DO+DXccpx1xnGVquvXpp8TZCLW196ez3Za5oZGi0Rmj4i44HMa/PCXAHE0HEBUVoNq/b+08nuy1yROaJ4nASxlzi17WyVq3HQ1aHB1KioFM0daK36CPCbieOXD5lla7rT4Yyt8GyEWs721iz2C0yRuYJo3tZLFiOB7GytDsGJoIcAcQFRXLavu6tabrZMyz8jyXLEsErJMTmFwIDgCyhoU7eGcdR/8e65O0STjjOcrbfbfyNkotVQ63JoAYrRA2SWNzmPkD8GIsJaSWhhAOW7uCyFza3DaLRFCbMG8pK1mIS1piNK0wCu3ioVeD6kz4LeRTly5S65X1ybFRQ946x2wXn4O+nIBrWPk3slPOxE+gAWtPDM7l1L41mS2Gd8E0DZS2mGVrzHjY4Va7DhcAaHOhpUFenWgt2YocLuZ4UY6tcy1Syvf3aZ66o2Gi6t123l4IpaYeUiY/DWtMbQ6ld+1Smnuk093Swyx0fHI1zHxPrhDmEOa5pGYcQ5wO7mjJepTUVzMrULWdar2Mf6tfItUWrBrrd/lW/8Amn/41kodN5bbYZ7RA3kZbI9r8OLGyRlOc14oKjDi6iAQV4VeD2Ls+D3VPDqRwspZyuui2febBRa9u7TqW8bNauSYYJrPCJWva4PDi2pwlrmjI4SKGu3oXFovp3PeTpLO5rY3GyyObNGXNIe3CAQCTvcDSu5O2i8Y6nl8KrxUnLC5d9duufH3amx0WrtE9ZFotc0dlnY08qHMM0ZdG8cwnFlUVy3UXLdusWRs/gNsZidyxgdaGPMbs38mH0AyOw1BHFQq8Hqe58HuYScWllLOjW2uq+HtNmItSs1oWmxySQTsZOYpHR8oSWPdgcW1cQCCTStaBZK6NbZtFoihdZwwSytZiEpJGM4agYBvPFFXg9CZ8Fu4pyUU1vlNbe95NkItaO1jS2C0vstpZyzY5sInxYX8k6haXihD3BrhnlWnatlrJCalsUrmzqW3K57S1T71+PqERF7KgREQBYnSLRmG3R4J25iuCQZPYTvaf2ORWWRQ0msM906kqclODw0aF0o0CtFhJcRykO6ZgyA/1G7WfDpU0vTxCkr+1Y2S01cxpgkP2o6BpP4ozl3UPSqVS16wOusvSJY5ble9fNfT4GjlywWt7A4Me9ocKODXObiHB1DmOtWV6apLXFUwlkzd2E4HdrX5dzipq16NWqHylnmb04HEe0AR71WcJR3R0VK8tq69Saf53bmNRfrmEbQR15L9ZE53ignqBPwWMt5R8ostY9ErZNTk7NMa7ywsHtPoPeqe6tT9pkobQ9kLeA/mP7hRo9orJGnKWyKla/tqK9eaXm/gtSCVlopq0ntZD5qww7akfzHj8DTsH4j2ArZNwav7JYyHNZykg/xZKOIP4RTC3sFelUitU7brI5m99Im04Wyx4v5L6/A6V0XPFZIhFAwMYO8neXHa49JXdRFcSxscpKTm3KTy2ERFJ5C1ho5ovZLReN4xyxNIikaI4quADSXBzhQ1OYb7Sr9Or/dYrE+SM0lcQyPIGjnb6HI0aHHPgobVfy1pvGa0ykkiEh7qBuJzy0NFGgDYwn1VWqNOcY4N9YUqsLStXUuVYwsNp5TT+x+ay9H7PYRZn2aIMJlcTQuNQwNcPGJ3rIazrDBEyC2RsHKPtUTnSAmrmtjLhvpsa3uXZ1rXe60OsMTPGktDmg8MQaKnoAz7Fz6e6P8AKWawWSImnhMcYccyGNheC48aNBPYvEo6zSXcXbe4zG2lUm8+vnV7ePwOTWbc8ElhltBY0ytZGGS51DXStG40Io47eKxOmdiinueK1lgMxgszRJnUAkYhtptc7vWE020rkc6SxWfOzMEcQGHE55iIzD9p5zQOnD0qp0guB8dyRWUc6TFZ2U/G+ZuVeAc6nUFEmpuWF08yaVOdtC37SWrqZWv6Wlv3eK2Mrdujtkt9ms880LZHus0QxEu3NFRkdxqprS+6LNd9su18EbYwbQS8gnMNdEM6k7A5yvrgudtks0UDSSGNpiO8klzj0AuJNNyltYVyeGWu74cw1zpy8jcxoic7qNBQdJCyzh6mca6FCzuc3bi5vs/X6vGMPoYzRy5bNaryvKO0RNkc20FzK1yBe8PpQ8S3vXxpvdFmu+0XfJBE2MeFAvIrm1joznU8CVmNDrgLbwvC0ur5xJEwcQS17ieP2AOor51i3MbZPd8OwPllxEbmNa1ziOnCDTpovDj/AC28a5+Zbjc/72MXN8nLqsvH9Gun5qRGntzSPvC3PjaXMiMT5CPsiSNudOFQa8Nq4bmmjtzBZpmA2ohkdmtLnuaGMBJwyCtHYRUNFCTUNyoF29ItJ5rNeVq8GeWMdJGx4wtdiELBHQ4wfxd6+tYGhBsUomswPIPeKBtaxSE5NFM8JPinds4VrtauS79TdUp/y6VGo8NxXK9c5SWU/f0zhrQ3Dd9jEMUcTcxHGxgJ4MaGj4KU1sWdpu57i0FzJI8Bz5pc8NJFOgkZ8Vn9GbRO+yROtbME2HnDKppscQPFJFCRuJWr9Zmlsslpms0b6QMDWPYA0hz2nG4kkVBDqDI/YVurNKn7TmOGW1WpfLDXqvLedHh66rv8y1u3V7d74YnCEPDomHHjl51Wg4snUz25LA6s4Y3SXlZnAFhfTBnnHikjI212YR2q00OsDoLBZo3+MIWkg7i7nU7K07FK6tLjPhNstTq5zzRMG4jlMTyeOeEDqco5VzRwjKriUqVzGdRtJrGW3+rTHwGjtkhgvq2WaNgbE+zMozOhoyMuGfHG4rnnuqGwXvY+RY2OO0QzRFrchiFHA9Zq0dy/GXeG3vb7bJXBZoWU3VcbM0u7mVy4vHBaxvDSa02iRkksry6N5dGchybiQeZQZZtb3LFKSgtV1ePibG3tp3dTMZ6dnFSznVuOntxozZF+XPZ7BeN2PgjbG18sjH4dhLmtY2tfzlcWsHRBj57N4KwMntFpfjkq7c3GXHPKmbsuCkrhltV62uCKeV8jGyCR2LY1rM3EUGROTetwW8nQtJa4tBc2uFxAJbXI0O6q9wSqJ6YWSrd1anD6lLmnzTUWnq8PLeM9+/kYqTRKyvOKWzwvkdm95jbVzt5PWVG33d9mst82BrYY2RvaQWhoAxlxbG6nEPwUK2UofSO5Bar5sYcKsjs7pXjjgk5o9ss7KrJVisaLqjX8PuJOpJVJPl5ZdfB/iOtrP0ZjfGySKIeEzWqKPHU1diY5oBzoBzW9yuLts7o4Y2SOxvbG1rn0pic1oBNOlc0kDXYcTQcLsTagHC6hFRXYaEivSV9rIoJScu8qVbuVSjCi/wBOfP5LAREXsphERAEREAREQBERAflEov1EAREQBERAEREAREQBERAKIiIAiIgCIiAIiIAvxza7ej3ZhEQH6iIgCIiAIiIAiIgCIiAIiIAiIgP/2Q=="/>
          <p:cNvSpPr>
            <a:spLocks noChangeAspect="1" noChangeArrowheads="1"/>
          </p:cNvSpPr>
          <p:nvPr/>
        </p:nvSpPr>
        <p:spPr bwMode="auto">
          <a:xfrm>
            <a:off x="9015413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28" name="AutoShape 4" descr="data:image/jpeg;base64,/9j/4AAQSkZJRgABAQAAAQABAAD/2wCEAAkGBhQQEBMUEBQVFRQVEBQYFRIWGBUVFxUVFBQYFhcYFBUXHCYeFxkkGRYUHy8gIycpLCwsFR4xNTAsNSosLCkBCQoKDgwOGg8PGiwkHyIqLCo1NCo1KiwpKjUpNTQsNDU0KiwpMiwuNSwtKi0sLDUsLCopLCwxKSowKSwsLDQsNP/AABEIAJMBVwMBIgACEQEDEQH/xAAcAAEBAAIDAQEAAAAAAAAAAAAABgUHAwQIAgH/xABLEAABAwEEBQYLBgQFAQkAAAABAAIDEQQFEiEGBzFBURMiYXGBkRQyMzRSgpKhsbLRQlNicqLBFSNzwkNUY9LhgxYXdJOzw9Pw8f/EABsBAQACAwEBAAAAAAAAAAAAAAABBAMFBgIH/8QAOBEAAgEDAgMECQIFBQEAAAAAAAECAwQRITEFEkETUWGhBiJxgZHB0eHwQrEUIzIz8RYkUnKCFf/aAAwDAQACEQMRAD8A3iiIgCIiAIvmSQNBLiAAKkk0AA3knYoq/tbFmgq2AG0PG9pwxj1zt9UEdK8ynGO7LNva1riXLSi3+d+xbpVaNvTWjbZq4XthbwjaK+26p7qKbtd5yzGssskn53ud8Sq0rqK2RvqPo3WlrUml7NfoejpLwjb40jB1uaPiV9RW2N3ivYepwPwK8y0Si8fxb7i3/pmOP7vl9z1Ai822O+p4fIzSs6GvcB3A0VPdWti2RUEuCdv4gGu7Hsp7wV7jdRe6Kdb0crxWaclLyf08zdaKRuDWbZLVRr3GCQ/ZkoGk/hk2HtoehVysxkpLKNBXt6tCXLVi0/EIiL0YAiIgCIiAIiIAiIgCIiAIiIAiIgCIiAIiIAiIgC457S1gq9waOk07lyKU0meTPTgwU7SUBlZ9JYm+Lid1Cg99FkLJaRIxr21oRv28FCKxuHzdnrfMUBkEREAREQBERAFhNJ9LobvjxSmryOZE3xnf7W/iPvOS62mumTLviyo6Z4PJx/3v4NHvOQ3kaMvC8ZLRI6WZxe9xqXH3ADcBuAyCrVq/JotzoOFcHd1/Nq6Q839jK6S6Z2i3uPKuwx15sLahg4V9M9J7KLBIi17bbyzu6VKFKKhTWEu4IiLyZAiIgCIiAKp0V1hT2EhpJlg+6cc2j/Td9nq2dA2qWReoycXlGGvQp14clRZR6OuK/wCG2xCSB2IfaacnMPB7dx9x3VWRXnG4r+lsUwlgdQjJzT4r272vG8e8bQt76M6Sx2+ASxZHY+M+Mx3A8RwO8dw2NGsp6Pc4HinCZWb54awfl7TLoiKwaQIix9vvtkLsJqTSpApl11KAyCLFWbSON7g2jm1NATSlTs2FZVAEXTtt7RxZOdn6IzP/AB2rFyaVj7MZ7XU9wBQFAiwEelY+1Gex1fcQFlbFeTJhzDnvaciOxAdpERAEREARY216QRR5Alx4Nz9+xdB2lnCPvd/wgKFFgI9Kx9qMjqIPxAWUsd6Ry+I7P0Tke7f2IDtoi4rTaBG0udsAQHKpPSXy/qN/dZL/ALUx+i/9P1WEva2iaTE0EDCBQ0rlXggOmrG4fN2et8xUcs9dukDIomsLXEiuYpTMk7z0oSUaLFWXSKOR4bRzSTQE0pXhkVlUICIiALH39fTLHZ3zS7GjIb3OOTWjpJ+qyC0zrW0k5e0+DsP8uA87g6UjneyOb14liq1OSOTZcMsneV1DotX7PvsSd83vJa5nzTGrnnsaNzW8ABkukiLVN5PpcYqEVGKwkFT6u7ngtdt5O0glvJPc1lS3E9pGRIoaYcRy4KYWQ0fvQ2W1QzD/AA5Gk9Ldjx2tLh2r1BpSTZhuoTnRnGDxLDxjvN0/9213/wCXHtzf71D6zNCIbHHHNZmljS/A9mJzgCQS1wxEkeKQc94W3WuqARmDsKwWnN2+EXfaGDaIy9v5o+eKdeGnatjUpRcXhHAWHEa8LiDnOTWcPLbWunU8/IiLVn0czuhVwC3WxkT64KOc+mRwtGyu6ri0V6Vtsatbv/y49ub/AHqU1L3dzrRORsDI2nr57/hGtpLYW9OPJlo4Xjd/WV06dObSiktG1rv09pp7WhoxZrGIDZmYHPLwW4nOBa0Nz5xNCCQO1QKtNbN5crb8A2QxNb6zue73OaPVUWqlXHO8HU8L7T+Eg6jbbWdfHVeQWZ0U0lfYLQ2RtSw5SR+mz/cNoPHoJWGRY02nlF2pTjVg4TWUz0zY7YyaNkkZDmPaHNcN4IqFzLV+qDSTx7JIeL4a/rYPmHrLaC21OfPHJ8xvrR2leVJ+7xQUfpB5w/qb8oVgo/SDzh/U35QshSMeHUNRtCoL10hyDYjmQC53CorQdPTu+E8vqKIuIa0VJNAEJPklFT2HRpjRWXnO4bGj9ysh/CoqU5Nnsj4oCIX3FKWkOaaEbCFlL+ukRUczxSaEbaHbl0be5YhAWt12/low7fscOBH/ANr2ruKa0Vl5727i0HuNP3VKhB+E02qVvi+zKS1hoz3u6+joWQ0lt2Fgjbtd435f+T8CplAEWQui6zO7PJg8Y/sOlVVnsLIxRjQOzPtO0oSQq/QaZjvVnbbpjlBq0A7nAUI+vapC1WYxvLHbQe/gQgKK4r55TmSeNTJ3pAceldnSBtbO+n4T2BwUjHIWkEZEGoPSFcWO0CWNrvSGY6dhHfVCCFRXPgEf3bPZb9FMaQRBs1GgAYG5AADfwQkxqIqu5LGx0DC5jSc8y0E+Md9EBOXe2ssdPvG+5wKuVxR2VjTVrGg8QAPguVCAiIgMfpBeostlmmP+HGSBxdsaO1xA7V5ylkLnFzjVziSSdpJNST2rb+uK8MFkjiBzlmqelsYxH9RYtPLXXUsyx3Hd+jtBQt3V6yfkvvkIiKqdIEREBvvV5e3hF3wkmroxyTuuPIV62YD2qjIrtWqdTV7YZZ7OTk9okaPxM5ru0gt9lbXW2oy5oJnzPitv2F3OK2byvfr9jzdft3eD2maH7uVzR+UHmntbQ9q6KuNbt28nbmyAZTRA1/HHzD+nk+9RUMJe5rW5uc4NA6XGg95WsnHlk0fQbOv21vCq+q/z5m8dWN3cjdsRIzlLpD6xo39DWKpkeGgk5AAkngBtXFYbIIYo42+KyNrB1NaGj4LCawby5C7pyDRz2cm3rlOE06mlx7FtF6kPYj5xJu7unj9cv3Zoy9rebRPLKf8AEle/qDnEgdgoOxdVEWp3PqEYqKUVsgiIoPR3LnvN1mnimZtjkDqcQPGHa2o7V6Ps84kY17TVrmhzTxDhUHuK8yLe+rS8OWu2GpqY8UZ9Q839BYrlrLVxOU9JKCdOFZdHj46/LzKhR+kHnD+pvyhWCj9IPOH9TflCvnFmOVFovYhR0h21wt6ANp/bsU6rK4hSzx9R97ihJ30REIMVpKP5HrtUmqzSTyB/M34qTQkzGi/lj/TPzNVSpbRfyx/pn5mqne6gJ4AnuQgjL4tGOd53A4R1Ny+NT2rpoTXPiv1ozFdlc+pCSzuey8nCwbyMR63Z/Qdi7qx4v6D0/c76J/HoPT9zvohBkFPaVWfxH9bT8R/csj/HoPT9zvosdft5xSxUY6pDwaUcNxG8dKAn1S6LT1Y9vouqOpw+oPeppZrRZ/8ANeOLK9xH1Qkp1J6S+X9Rv7qsUnpL5f1G/uhBilY3D5uz1vmKjlY3D5uz1vmKEmQREQgIiIDUuui0VtFnZ6ML3e28D+xa6V7rk89i/wDCt/8AVkUEtVW/uM+mcISVlTS7vmERFhNmEREBldFb18FtkEtaBsgDvyO5r/0knsXopeYF6B0HvbwmwQPJq4MwP44o+aSeugPrK7ay3icj6S2+kK6/6v8AdfMwOuC7OUsbJQM4ZRU/gk5p/Vya1/q8u/l7ygB2McZD/wBMYh+rB3rdekN2+E2SeHe+JwH5qVafaAK13qYu6slomI8VrYx1uON3ys716qQzVXj8jDYXvJwyrHrHRf8ArbzybVWsdc9582zwA7S6Vw6hgZ8ZO5bOWhtZF5cveM1DUR0ib6g536y9ZLmWIY7ylwCh2l2pPaKb+XzJlERaw+ghERAFtvUxaK2e0M9GcO9tgH9i1ItpalPFtf5ofhIrFv8A3EaXjqTsp+GP3Rs1R+kHnD+pvyhWCj9IPOH9TflC2Z86McrO4/N4+o/EqMVncfm8fUfiUJO8iIhBitJPIH8zfipNVmknkD+ZvxUmhJmNF/LH+mfmaqO2n+W/8jvlKnNF/LH+mfmaqW0Mqxw4tI7whBBIgX1HSorsqK9VUJPlFZ/wSH7se/6p/BIfux7/AKoQRiKz/gkP3Y9/1T+CQ/dj3/VARiy2jHlz/Td8WrO/wSH7se/6rns1iZHXA0Nrtpv7UBzqT0l8v6jf3VYpPSXy/qN/dAYpWNw+bs9b5io5WNw+bs9b5ihJkEREICIiA1Nros1J7M/0ont9hwP961ytx64Lux2NkoGcUwr0NkGE/qwLTi1dwsVGfRuB1Oeyiu7K8/owiIsBuQiIgC2dqZvbOezk8JWDuY//ANv3rWKzWh18iyW2GVxowOwvP4HjC4nqqHeqstKXLNM1/Erf+ItpwW+Mr2rX7HoVYPRO5vBo5hSmO2Wh9PwmQtZ+lre9ZKK84nUwyxmtKUe01rspQ5rtLaYTeT5tzzhBw2zjyOveFsEMUkrvFjjc89TWkn4LzXPMXuc52bnOLnHiXGp95W7Nal5cjdz2jbM9sY6q43fpaR2rSCo3UsySOx9G6HLRnVf6nj4f5CIiqHUBERAFtzUxZqWad/pThvsMB/vWo1vnVxd3I3bBUULwZD/1DVv6MKs2yzPJz/pDU5bTl/5NL5/IplH6QecP6m/KFYKP0g84f1N+ULZHAGOVncfm8fUfiVGKzuPzePqPxKEneREQgxWknkD+ZvxUmqzSTyB/M34qTQkzGi/lj/TPzNVSpbRfyx/pn5mqpQghLZDgke3g4jsrl7qLhWa0nseF4kGxwofzD6j4LCoSXN32jlImO4tFevYffVdhS1w3sIjgeeaTUH0T09BVQ11cwhB+oiIAi432hrSA5zQTsBIFepciAKT0l8v6jf3VYpPSXy/qN/dAYpWNw+bs9b5io5WFwOrZ2dGL5ihJkUREICIiA6N93YLVZpYXbJI3NrwJHNPYaHsXnGeBzHOY8Uc1xa4cHNNCO8FenFp7Wzo1yM4tLBzJjR9Psygf3NFetruKqXUMrmXQ6j0du1Co6Etpar2r6r9iBREWvO3CIiAIiICk1dXXy94wZVEZMrujkxVv68Het9qA1SaOmGB1okFHT0wA7RE3MH1ia9QaVfrZ28OWHtPnnHblV7pqO0dPr9Pcak1y3litEMI2Rxl5/NIaCvUGfqWu1mNL708Jt1olBq0yENP4GcxpHWGg9qw6oVJc02zteH0OwtoU/Dzer8wiIsZeCIiA71x3UbVaYoW7ZHgE8G7XHsaHHsXo6GIMaGtFA0AAcABQDuWt9UOjWFrrXIM3Asir6IPPd2kYR+V3FbLWytocscvqcDx+7Vav2Udofu9/p8Qo/SDzh/U35QrBTV/XZI6Uva0uDgNmdCBTMKyc8YNWdx+bx9R+JUsLrl+7f3FV122cxxMa7aG59ZzQHZREQGK0k8gfzN+Kk1Z31ZHSwlrdtQQONDsUr/DJfu3+yUB39F/LH+mfmaqlT+jl3PY9z3tLRhoK5EkkHZ2e9UCA4LZZBKwsdsO/gdxCjLZY3RPLXjPcdxHEK6XBa7EyVtHivA7x1FAQq57PbpI/EeR0bu45LJWvRl7fJkOHA5O+hWOku+RvjRvHqk+8ISdn/tBN6f6W/RcMt7Su2yO7Ob8tF1+Rd6J7iuRlhkdsY8+qfogOAmu1Wdy2rlIWk7QMJ62/8UPasDZtHJXeNRg6TU9wVHd9gELMLSTnUk7yf/wIQdlTGlMNJGu3FlO1p+hCp11rwsLZmFrusHgeKAh12rHeckNcByO0EVFVyWq5ZYz4pcPSbmO4ZhdTkXei7uKEnedpBMT4wHQGtp8FV2SfHG13pNB7wouK7pHeLG7uIHeclX3bZzHExrtoGffWiEHaREQBdK+LpZaoHwyirXtp0g7Q4dINCOpd1FDWdD1GThJSi8NHnC/rjksU74ZRm3Y7c9p2Ob0H3EEblj16B0v0SjvCHC7myNqY5KZtJ3Hi05VHbuWir2uiWyyuinaWvb3EbnNO9p4rWVqTg/A+jcL4nG8hh6TW6+a/NDpoiLAbc/WtqaDMnYFtXRXVKGFsluIeRQiBvig8JHfa6hl0kLVTXUIIyIOR4EL0HodpCLdZI5csYGGUDdI3bluBycOhwVm3jGUvWOe49cXFGlF0nhPRvr4ezqZoCmxSusXScWOyOa0/zpgWRgbWg5Of0UBy6SF9aT6w7NYgWhwlm3RMNaH/AFHDJvVt6Fpe+r6ltkzpZ3Vc7dsDWjY1o3NH1O0kqxWrKK5VuaPhHCZ1qiq1ViC116/Y6KIi1x3oREQBZ7Q3RZ94WgMFRG2hlePstrsB9J1CB2ncuvo3o1Lb5hHCMhQvkPisbxd08BtPeRvfR+4IrFA2KEZDNzj4z3Ha5x4/AABWKNHneXsaLi/FI2kOzg/Xfl4/Q71ms7Y2NYwBrWtDWtGwACgA7FyIi2Z8+bzqwi614wOkhkaxxY9zHBrxkWuIyI6jRatsmuWdrQJYI3uAoXBzmVI21FCK9SxzqRh/UXrXh9a7i3RWcbrbf2m20WsLNrjMj2MNlAD3taSJTUBxAqOYM8+IXPZ9YU1ktRsVoZy2G0CNs+LC8sc4YC8YSHOwubnlX3rz28DO+DXccpx1xnGVquvXpp8TZCLW196ez3Za5oZGi0Rmj4i44HMa/PCXAHE0HEBUVoNq/b+08nuy1yROaJ4nASxlzi17WyVq3HQ1aHB1KioFM0daK36CPCbieOXD5lla7rT4Yyt8GyEWs721iz2C0yRuYJo3tZLFiOB7GytDsGJoIcAcQFRXLavu6tabrZMyz8jyXLEsErJMTmFwIDgCyhoU7eGcdR/8e65O0STjjOcrbfbfyNkotVQ63JoAYrRA2SWNzmPkD8GIsJaSWhhAOW7uCyFza3DaLRFCbMG8pK1mIS1piNK0wCu3ioVeD6kz4LeRTly5S65X1ybFRQ946x2wXn4O+nIBrWPk3slPOxE+gAWtPDM7l1L41mS2Gd8E0DZS2mGVrzHjY4Va7DhcAaHOhpUFenWgt2YocLuZ4UY6tcy1Syvf3aZ66o2Gi6t123l4IpaYeUiY/DWtMbQ6ld+1Smnuk093Swyx0fHI1zHxPrhDmEOa5pGYcQ5wO7mjJepTUVzMrULWdar2Mf6tfItUWrBrrd/lW/8Amn/41kodN5bbYZ7RA3kZbI9r8OLGyRlOc14oKjDi6iAQV4VeD2Ls+D3VPDqRwspZyuui2febBRa9u7TqW8bNauSYYJrPCJWva4PDi2pwlrmjI4SKGu3oXFovp3PeTpLO5rY3GyyObNGXNIe3CAQCTvcDSu5O2i8Y6nl8KrxUnLC5d9duufH3amx0WrtE9ZFotc0dlnY08qHMM0ZdG8cwnFlUVy3UXLdusWRs/gNsZidyxgdaGPMbs38mH0AyOw1BHFQq8Hqe58HuYScWllLOjW2uq+HtNmItSs1oWmxySQTsZOYpHR8oSWPdgcW1cQCCTStaBZK6NbZtFoihdZwwSytZiEpJGM4agYBvPFFXg9CZ8Fu4pyUU1vlNbe95NkItaO1jS2C0vstpZyzY5sInxYX8k6haXihD3BrhnlWnatlrJCalsUrmzqW3K57S1T71+PqERF7KgREQBYnSLRmG3R4J25iuCQZPYTvaf2ORWWRQ0msM906kqclODw0aF0o0CtFhJcRykO6ZgyA/1G7WfDpU0vTxCkr+1Y2S01cxpgkP2o6BpP4ozl3UPSqVS16wOusvSJY5ble9fNfT4GjlywWt7A4Me9ocKODXObiHB1DmOtWV6apLXFUwlkzd2E4HdrX5dzipq16NWqHylnmb04HEe0AR71WcJR3R0VK8tq69Saf53bmNRfrmEbQR15L9ZE53ignqBPwWMt5R8ostY9ErZNTk7NMa7ywsHtPoPeqe6tT9pkobQ9kLeA/mP7hRo9orJGnKWyKla/tqK9eaXm/gtSCVlopq0ntZD5qww7akfzHj8DTsH4j2ArZNwav7JYyHNZykg/xZKOIP4RTC3sFelUitU7brI5m99Im04Wyx4v5L6/A6V0XPFZIhFAwMYO8neXHa49JXdRFcSxscpKTm3KTy2ERFJ5C1ho5ovZLReN4xyxNIikaI4quADSXBzhQ1OYb7Sr9Or/dYrE+SM0lcQyPIGjnb6HI0aHHPgobVfy1pvGa0ykkiEh7qBuJzy0NFGgDYwn1VWqNOcY4N9YUqsLStXUuVYwsNp5TT+x+ay9H7PYRZn2aIMJlcTQuNQwNcPGJ3rIazrDBEyC2RsHKPtUTnSAmrmtjLhvpsa3uXZ1rXe60OsMTPGktDmg8MQaKnoAz7Fz6e6P8AKWawWSImnhMcYccyGNheC48aNBPYvEo6zSXcXbe4zG2lUm8+vnV7ePwOTWbc8ElhltBY0ytZGGS51DXStG40Io47eKxOmdiinueK1lgMxgszRJnUAkYhtptc7vWE020rkc6SxWfOzMEcQGHE55iIzD9p5zQOnD0qp0guB8dyRWUc6TFZ2U/G+ZuVeAc6nUFEmpuWF08yaVOdtC37SWrqZWv6Wlv3eK2Mrdujtkt9ms880LZHus0QxEu3NFRkdxqprS+6LNd9su18EbYwbQS8gnMNdEM6k7A5yvrgudtks0UDSSGNpiO8klzj0AuJNNyltYVyeGWu74cw1zpy8jcxoic7qNBQdJCyzh6mca6FCzuc3bi5vs/X6vGMPoYzRy5bNaryvKO0RNkc20FzK1yBe8PpQ8S3vXxpvdFmu+0XfJBE2MeFAvIrm1joznU8CVmNDrgLbwvC0ur5xJEwcQS17ieP2AOor51i3MbZPd8OwPllxEbmNa1ziOnCDTpovDj/AC28a5+Zbjc/72MXN8nLqsvH9Gun5qRGntzSPvC3PjaXMiMT5CPsiSNudOFQa8Nq4bmmjtzBZpmA2ohkdmtLnuaGMBJwyCtHYRUNFCTUNyoF29ItJ5rNeVq8GeWMdJGx4wtdiELBHQ4wfxd6+tYGhBsUomswPIPeKBtaxSE5NFM8JPinds4VrtauS79TdUp/y6VGo8NxXK9c5SWU/f0zhrQ3Dd9jEMUcTcxHGxgJ4MaGj4KU1sWdpu57i0FzJI8Bz5pc8NJFOgkZ8Vn9GbRO+yROtbME2HnDKppscQPFJFCRuJWr9Zmlsslpms0b6QMDWPYA0hz2nG4kkVBDqDI/YVurNKn7TmOGW1WpfLDXqvLedHh66rv8y1u3V7d74YnCEPDomHHjl51Wg4snUz25LA6s4Y3SXlZnAFhfTBnnHikjI212YR2q00OsDoLBZo3+MIWkg7i7nU7K07FK6tLjPhNstTq5zzRMG4jlMTyeOeEDqco5VzRwjKriUqVzGdRtJrGW3+rTHwGjtkhgvq2WaNgbE+zMozOhoyMuGfHG4rnnuqGwXvY+RY2OO0QzRFrchiFHA9Zq0dy/GXeG3vb7bJXBZoWU3VcbM0u7mVy4vHBaxvDSa02iRkksry6N5dGchybiQeZQZZtb3LFKSgtV1ePibG3tp3dTMZ6dnFSznVuOntxozZF+XPZ7BeN2PgjbG18sjH4dhLmtY2tfzlcWsHRBj57N4KwMntFpfjkq7c3GXHPKmbsuCkrhltV62uCKeV8jGyCR2LY1rM3EUGROTetwW8nQtJa4tBc2uFxAJbXI0O6q9wSqJ6YWSrd1anD6lLmnzTUWnq8PLeM9+/kYqTRKyvOKWzwvkdm95jbVzt5PWVG33d9mst82BrYY2RvaQWhoAxlxbG6nEPwUK2UofSO5Bar5sYcKsjs7pXjjgk5o9ss7KrJVisaLqjX8PuJOpJVJPl5ZdfB/iOtrP0ZjfGySKIeEzWqKPHU1diY5oBzoBzW9yuLts7o4Y2SOxvbG1rn0pic1oBNOlc0kDXYcTQcLsTagHC6hFRXYaEivSV9rIoJScu8qVbuVSjCi/wBOfP5LAREXsphERAEREAREQBERAflEov1EAREQBERAEREAREQBERAKIiIAiIgCIiAIiIAvxza7ej3ZhEQH6iIgCIiAIiIAiIgCIiAIiIAiIgP/2Q=="/>
          <p:cNvSpPr>
            <a:spLocks noChangeAspect="1" noChangeArrowheads="1"/>
          </p:cNvSpPr>
          <p:nvPr/>
        </p:nvSpPr>
        <p:spPr bwMode="auto">
          <a:xfrm>
            <a:off x="9015413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30" r="42500" b="36519"/>
          <a:stretch/>
        </p:blipFill>
        <p:spPr bwMode="auto">
          <a:xfrm>
            <a:off x="3354017" y="1052652"/>
            <a:ext cx="4968552" cy="54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0278" r="44531" b="23472"/>
          <a:stretch/>
        </p:blipFill>
        <p:spPr bwMode="auto">
          <a:xfrm>
            <a:off x="1979712" y="1644622"/>
            <a:ext cx="53340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5" t="15350" r="10127" b="69796"/>
          <a:stretch/>
        </p:blipFill>
        <p:spPr bwMode="auto">
          <a:xfrm>
            <a:off x="899592" y="476672"/>
            <a:ext cx="1754155" cy="101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0" r="42500" b="69888"/>
          <a:stretch/>
        </p:blipFill>
        <p:spPr bwMode="auto">
          <a:xfrm>
            <a:off x="3354017" y="636510"/>
            <a:ext cx="4968552" cy="4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789772" y="6188047"/>
            <a:ext cx="37138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>
                <a:solidFill>
                  <a:srgbClr val="FF0000"/>
                </a:solidFill>
              </a:rPr>
              <a:t>והיכן עובדי מערכת הבריאות?</a:t>
            </a:r>
            <a:endParaRPr lang="he-I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2426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Outline</a:t>
            </a:r>
            <a:endParaRPr lang="he-I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06265018"/>
              </p:ext>
            </p:extLst>
          </p:nvPr>
        </p:nvGraphicFramePr>
        <p:xfrm>
          <a:off x="381000" y="1143000"/>
          <a:ext cx="8379953" cy="535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17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2426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Outline</a:t>
            </a:r>
            <a:endParaRPr lang="he-I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4090666"/>
              </p:ext>
            </p:extLst>
          </p:nvPr>
        </p:nvGraphicFramePr>
        <p:xfrm>
          <a:off x="381000" y="1143000"/>
          <a:ext cx="8379953" cy="535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86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 rtl="0"/>
            <a:r>
              <a:rPr lang="en-US" dirty="0" smtClean="0"/>
              <a:t>Cytotoxic drugs cause DNA damage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638800" cy="51054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Cytotoxic drugs interfere with cell division or DNA synthesis</a:t>
            </a:r>
            <a:br>
              <a:rPr lang="en-US" dirty="0" smtClean="0"/>
            </a:br>
            <a:endParaRPr lang="en-US" dirty="0"/>
          </a:p>
          <a:p>
            <a:pPr algn="l" rtl="0"/>
            <a:r>
              <a:rPr lang="en-US" dirty="0" smtClean="0"/>
              <a:t>Malignant cells are especially prone to these drugs due to frequent cell division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24000"/>
            <a:ext cx="2928487" cy="2438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4876800"/>
            <a:ext cx="8686801" cy="1447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 smtClean="0"/>
              <a:t>Yet, healthy cells such as mucous cells of the GI and hematopoietic cells are harmed as well.</a:t>
            </a:r>
          </a:p>
        </p:txBody>
      </p:sp>
    </p:spTree>
    <p:extLst>
      <p:ext uri="{BB962C8B-B14F-4D97-AF65-F5344CB8AC3E}">
        <p14:creationId xmlns:p14="http://schemas.microsoft.com/office/powerpoint/2010/main" val="8769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miel\Desktop\1251196717phpkfzlQ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485110" cy="165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DNA damage – cont’d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3340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Drug Classification – according to mechanism: </a:t>
            </a:r>
            <a:r>
              <a:rPr lang="en-US" sz="1200" dirty="0" smtClean="0"/>
              <a:t>.</a:t>
            </a:r>
          </a:p>
          <a:p>
            <a:pPr algn="l" rtl="0"/>
            <a:endParaRPr lang="en-US" sz="1200" dirty="0" smtClean="0"/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Alkylating agents </a:t>
            </a:r>
            <a:r>
              <a:rPr lang="en-US" dirty="0"/>
              <a:t>– </a:t>
            </a:r>
            <a:r>
              <a:rPr lang="en-US" dirty="0" smtClean="0"/>
              <a:t>like </a:t>
            </a:r>
            <a:r>
              <a:rPr lang="en-US" b="1" dirty="0" err="1" smtClean="0"/>
              <a:t>Cyclophosphamide</a:t>
            </a:r>
            <a:r>
              <a:rPr lang="en-US" dirty="0" smtClean="0"/>
              <a:t>. Attachment of an alkyl group </a:t>
            </a:r>
            <a:r>
              <a:rPr lang="en-US" dirty="0"/>
              <a:t>to DNA → </a:t>
            </a:r>
            <a:r>
              <a:rPr lang="en-US" dirty="0" smtClean="0"/>
              <a:t>cross-linkages</a:t>
            </a:r>
            <a:r>
              <a:rPr lang="en-US" dirty="0"/>
              <a:t> </a:t>
            </a:r>
            <a:r>
              <a:rPr lang="en-US" dirty="0" smtClean="0"/>
              <a:t>→ apoptosis</a:t>
            </a:r>
            <a:br>
              <a:rPr lang="en-US" dirty="0" smtClean="0"/>
            </a:br>
            <a:r>
              <a:rPr lang="en-US" dirty="0" smtClean="0"/>
              <a:t>  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Anti-metabolites – like </a:t>
            </a:r>
            <a:r>
              <a:rPr lang="en-US" b="1" dirty="0" smtClean="0"/>
              <a:t>5-FU</a:t>
            </a:r>
            <a:r>
              <a:rPr lang="en-US" dirty="0"/>
              <a:t>. blocks synthesis </a:t>
            </a:r>
            <a:r>
              <a:rPr lang="en-US" dirty="0" smtClean="0"/>
              <a:t>of thymidine → preventing DNA replication.</a:t>
            </a:r>
            <a:br>
              <a:rPr lang="en-US" dirty="0" smtClean="0"/>
            </a:br>
            <a:endParaRPr lang="en-US" dirty="0" smtClean="0"/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Alkaloids – like </a:t>
            </a:r>
            <a:r>
              <a:rPr lang="en-US" b="1" dirty="0" err="1" smtClean="0"/>
              <a:t>Taxane</a:t>
            </a:r>
            <a:r>
              <a:rPr lang="en-US" dirty="0" smtClean="0"/>
              <a:t>, prevent microtubule function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Topoisomerase inhibitors – like </a:t>
            </a:r>
            <a:r>
              <a:rPr lang="en-US" b="1" dirty="0" err="1" smtClean="0"/>
              <a:t>Etopside</a:t>
            </a:r>
            <a:r>
              <a:rPr lang="en-US" dirty="0" smtClean="0"/>
              <a:t>, upsetting DNA supercoiling</a:t>
            </a:r>
          </a:p>
          <a:p>
            <a:pPr lvl="1"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729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DNA damage – cont’d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239000" cy="48006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Side </a:t>
            </a:r>
            <a:r>
              <a:rPr lang="en-US" dirty="0"/>
              <a:t>effects </a:t>
            </a:r>
            <a:r>
              <a:rPr lang="en-US" dirty="0" smtClean="0"/>
              <a:t>include:</a:t>
            </a:r>
          </a:p>
          <a:p>
            <a:pPr lvl="1" algn="l" rtl="0"/>
            <a:r>
              <a:rPr lang="en-US" dirty="0" smtClean="0"/>
              <a:t>Diarrhea</a:t>
            </a:r>
            <a:endParaRPr lang="en-US" dirty="0"/>
          </a:p>
          <a:p>
            <a:pPr lvl="1" algn="l" rtl="0"/>
            <a:r>
              <a:rPr lang="en-US" dirty="0" smtClean="0"/>
              <a:t>Alopecia</a:t>
            </a:r>
          </a:p>
          <a:p>
            <a:pPr lvl="1" algn="l" rtl="0"/>
            <a:r>
              <a:rPr lang="en-US" dirty="0" err="1" smtClean="0"/>
              <a:t>Immunosuppression</a:t>
            </a:r>
            <a:endParaRPr lang="en-US" dirty="0" smtClean="0"/>
          </a:p>
          <a:p>
            <a:pPr lvl="1" algn="l" rtl="0"/>
            <a:r>
              <a:rPr lang="en-US" dirty="0" smtClean="0"/>
              <a:t>Thrombocytopenia</a:t>
            </a:r>
          </a:p>
          <a:p>
            <a:pPr lvl="1" algn="l" rtl="0"/>
            <a:r>
              <a:rPr lang="en-US" dirty="0" smtClean="0"/>
              <a:t>Infertility</a:t>
            </a:r>
          </a:p>
          <a:p>
            <a:pPr lvl="1" algn="l" rtl="0"/>
            <a:r>
              <a:rPr lang="en-US" dirty="0" smtClean="0"/>
              <a:t>Teratogenicity</a:t>
            </a:r>
          </a:p>
          <a:p>
            <a:pPr lvl="1" algn="l" rtl="0"/>
            <a:r>
              <a:rPr lang="en-US" dirty="0" err="1" smtClean="0"/>
              <a:t>Cardiotoxicity</a:t>
            </a:r>
            <a:r>
              <a:rPr lang="en-US" dirty="0" smtClean="0"/>
              <a:t>, </a:t>
            </a:r>
            <a:r>
              <a:rPr lang="en-US" dirty="0" err="1" smtClean="0"/>
              <a:t>hepatotoxicity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and nephrotoxicity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2057400" y="5486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endParaRPr lang="en-US" dirty="0"/>
          </a:p>
        </p:txBody>
      </p:sp>
      <p:pic>
        <p:nvPicPr>
          <p:cNvPr id="53250" name="Picture 2" descr="http://alopeciaareatasolutionsblog.com/wp-content/uploads/2011/03/Alopecia-Are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8600"/>
            <a:ext cx="2946400" cy="2209800"/>
          </a:xfrm>
          <a:prstGeom prst="rect">
            <a:avLst/>
          </a:prstGeom>
          <a:noFill/>
        </p:spPr>
      </p:pic>
      <p:pic>
        <p:nvPicPr>
          <p:cNvPr id="53252" name="Picture 4" descr="http://katiethebloglady.files.wordpress.com/2010/12/diarrh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429000"/>
            <a:ext cx="2247900" cy="3171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36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3739</TotalTime>
  <Words>1188</Words>
  <Application>Microsoft Office PowerPoint</Application>
  <PresentationFormat>‫הצגה על המסך (4:3)</PresentationFormat>
  <Paragraphs>216</Paragraphs>
  <Slides>34</Slides>
  <Notes>26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34</vt:i4>
      </vt:variant>
    </vt:vector>
  </HeadingPairs>
  <TitlesOfParts>
    <vt:vector size="35" baseType="lpstr">
      <vt:lpstr>Office Theme</vt:lpstr>
      <vt:lpstr>Cytotoxic Drugs and Cancer Incidence in Health-Care Workers Yossi Tzur, 3rd Year Medical Student, 4-Year Program</vt:lpstr>
      <vt:lpstr>Vision</vt:lpstr>
      <vt:lpstr>From Vision to daily life</vt:lpstr>
      <vt:lpstr>מצגת של PowerPoint</vt:lpstr>
      <vt:lpstr>Outline</vt:lpstr>
      <vt:lpstr>Outline</vt:lpstr>
      <vt:lpstr>Cytotoxic drugs cause DNA damage</vt:lpstr>
      <vt:lpstr>DNA damage – cont’d</vt:lpstr>
      <vt:lpstr>DNA damage – cont’d</vt:lpstr>
      <vt:lpstr>מצגת של PowerPoint</vt:lpstr>
      <vt:lpstr>Risk</vt:lpstr>
      <vt:lpstr>Risk – Cont’d </vt:lpstr>
      <vt:lpstr>Risk– cont’d</vt:lpstr>
      <vt:lpstr>מצגת של PowerPoint</vt:lpstr>
      <vt:lpstr>Exposure in numbers</vt:lpstr>
      <vt:lpstr>Exposure – modes of transition</vt:lpstr>
      <vt:lpstr>Exposure in Israel</vt:lpstr>
      <vt:lpstr>מצגת של PowerPoint</vt:lpstr>
      <vt:lpstr>Exposure is measurable</vt:lpstr>
      <vt:lpstr>Exposure is measurable</vt:lpstr>
      <vt:lpstr>מצגת של PowerPoint</vt:lpstr>
      <vt:lpstr>DNA damage can be monitored</vt:lpstr>
      <vt:lpstr>Study results</vt:lpstr>
      <vt:lpstr>Study results – cont’d</vt:lpstr>
      <vt:lpstr>Study results – cont’d</vt:lpstr>
      <vt:lpstr>Study results – cont’d</vt:lpstr>
      <vt:lpstr>מצגת של PowerPoint</vt:lpstr>
      <vt:lpstr>In the current study…</vt:lpstr>
      <vt:lpstr>A - Epidemiological  phase</vt:lpstr>
      <vt:lpstr>B - Clinical phase</vt:lpstr>
      <vt:lpstr>B – Quantifying the exposure in urine sample. </vt:lpstr>
      <vt:lpstr>B – Assessing DNA damage </vt:lpstr>
      <vt:lpstr>Conclusions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Cytotoxic drugs and cancer incidence</dc:title>
  <dc:creator>Yossi</dc:creator>
  <cp:lastModifiedBy>user</cp:lastModifiedBy>
  <cp:revision>103</cp:revision>
  <dcterms:created xsi:type="dcterms:W3CDTF">2013-02-19T16:10:35Z</dcterms:created>
  <dcterms:modified xsi:type="dcterms:W3CDTF">2013-03-20T05:02:40Z</dcterms:modified>
</cp:coreProperties>
</file>